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896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88">
          <p15:clr>
            <a:srgbClr val="A4A3A4"/>
          </p15:clr>
        </p15:guide>
        <p15:guide id="2" pos="2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99CC00"/>
    <a:srgbClr val="AACAE2"/>
    <a:srgbClr val="B2B2B2"/>
    <a:srgbClr val="FFFF66"/>
    <a:srgbClr val="FF0000"/>
    <a:srgbClr val="993300"/>
    <a:srgbClr val="9966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76" autoAdjust="0"/>
    <p:restoredTop sz="91256" autoAdjust="0"/>
  </p:normalViewPr>
  <p:slideViewPr>
    <p:cSldViewPr snapToGrid="0">
      <p:cViewPr varScale="1">
        <p:scale>
          <a:sx n="111" d="100"/>
          <a:sy n="111" d="100"/>
        </p:scale>
        <p:origin x="1544" y="200"/>
      </p:cViewPr>
      <p:guideLst>
        <p:guide orient="horz" pos="1888"/>
        <p:guide pos="2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-186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8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8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E4F7A7F-13E5-4EE2-AA7C-7346EFB49ED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78C7AEB-BF19-4172-9855-BEF7843B44F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F431D7-9670-4A36-8D02-8B6F1D29B0C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 ash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1088" y="5684838"/>
            <a:ext cx="1604962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84300" y="2276475"/>
            <a:ext cx="61595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add title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66900" y="3595688"/>
            <a:ext cx="5399088" cy="14033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add subtitle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124200" y="6524625"/>
            <a:ext cx="2895600" cy="2143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107950" y="6497638"/>
            <a:ext cx="1905000" cy="2413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3004F7A2-6098-4460-A2CD-640A84EA1FA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8763" y="406400"/>
            <a:ext cx="2043112" cy="56864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9425" y="406400"/>
            <a:ext cx="5976938" cy="56864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406400"/>
            <a:ext cx="8124825" cy="790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9750" y="1412875"/>
            <a:ext cx="8112125" cy="4679950"/>
          </a:xfrm>
        </p:spPr>
        <p:txBody>
          <a:bodyPr/>
          <a:lstStyle/>
          <a:p>
            <a:pPr lvl="0"/>
            <a:endParaRPr lang="en-GB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none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412875"/>
            <a:ext cx="3979863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412875"/>
            <a:ext cx="3979862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9425" y="406400"/>
            <a:ext cx="812482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412875"/>
            <a:ext cx="8112125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  <p:sldLayoutId id="214748383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kumimoji="1" sz="20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kumimoj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16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 sz="1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 Box 76"/>
          <p:cNvSpPr txBox="1">
            <a:spLocks noChangeArrowheads="1"/>
          </p:cNvSpPr>
          <p:nvPr/>
        </p:nvSpPr>
        <p:spPr bwMode="auto">
          <a:xfrm>
            <a:off x="2051414" y="1234370"/>
            <a:ext cx="283990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>
              <a:buAutoNum type="arabicPeriod" startAt="2"/>
            </a:pPr>
            <a:r>
              <a:rPr kumimoji="1" lang="en-GB" sz="1200" b="1" dirty="0">
                <a:solidFill>
                  <a:srgbClr val="000000"/>
                </a:solidFill>
                <a:latin typeface="Arial" pitchFamily="34" charset="0"/>
              </a:rPr>
              <a:t>What is the Internal situation?</a:t>
            </a:r>
          </a:p>
          <a:p>
            <a:pPr marL="174625" indent="-174625">
              <a:buFont typeface="Arial" pitchFamily="34" charset="0"/>
              <a:buChar char="•"/>
            </a:pPr>
            <a:r>
              <a:rPr kumimoji="1" lang="en-GB" sz="1200" dirty="0">
                <a:solidFill>
                  <a:srgbClr val="000000"/>
                </a:solidFill>
                <a:latin typeface="Arial" pitchFamily="34" charset="0"/>
              </a:rPr>
              <a:t>What are our objectives?</a:t>
            </a:r>
          </a:p>
          <a:p>
            <a:pPr marL="174625" indent="-174625">
              <a:buFont typeface="Arial" pitchFamily="34" charset="0"/>
              <a:buChar char="•"/>
            </a:pPr>
            <a:r>
              <a:rPr kumimoji="1" lang="en-GB" sz="1200" dirty="0">
                <a:solidFill>
                  <a:srgbClr val="000000"/>
                </a:solidFill>
                <a:latin typeface="Arial" pitchFamily="34" charset="0"/>
              </a:rPr>
              <a:t>What value are we creating for customers?</a:t>
            </a:r>
          </a:p>
          <a:p>
            <a:pPr marL="174625" indent="-174625">
              <a:buFont typeface="Arial" pitchFamily="34" charset="0"/>
              <a:buChar char="•"/>
            </a:pPr>
            <a:r>
              <a:rPr kumimoji="1" lang="en-GB" sz="1200" dirty="0">
                <a:solidFill>
                  <a:srgbClr val="000000"/>
                </a:solidFill>
                <a:latin typeface="Arial" pitchFamily="34" charset="0"/>
              </a:rPr>
              <a:t>What is our competitive advantage?</a:t>
            </a:r>
          </a:p>
          <a:p>
            <a:pPr marL="174625" indent="-174625">
              <a:buFont typeface="Arial" pitchFamily="34" charset="0"/>
              <a:buChar char="•"/>
            </a:pPr>
            <a:r>
              <a:rPr kumimoji="1" lang="en-GB" sz="1200" dirty="0">
                <a:solidFill>
                  <a:srgbClr val="000000"/>
                </a:solidFill>
                <a:latin typeface="Arial" pitchFamily="34" charset="0"/>
              </a:rPr>
              <a:t>How are we  performing?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2341" y="319316"/>
            <a:ext cx="8124825" cy="790575"/>
          </a:xfrm>
        </p:spPr>
        <p:txBody>
          <a:bodyPr/>
          <a:lstStyle/>
          <a:p>
            <a:r>
              <a:rPr lang="en-GB" dirty="0"/>
              <a:t>The full set of sub-questions used to explore the six questions</a:t>
            </a:r>
          </a:p>
        </p:txBody>
      </p:sp>
      <p:sp>
        <p:nvSpPr>
          <p:cNvPr id="39939" name="AutoShape 9"/>
          <p:cNvSpPr>
            <a:spLocks noChangeAspect="1" noChangeArrowheads="1" noTextEdit="1"/>
          </p:cNvSpPr>
          <p:nvPr/>
        </p:nvSpPr>
        <p:spPr bwMode="auto">
          <a:xfrm>
            <a:off x="2728686" y="1570491"/>
            <a:ext cx="4117975" cy="425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39943" name="Text Box 73"/>
          <p:cNvSpPr txBox="1">
            <a:spLocks noChangeArrowheads="1"/>
          </p:cNvSpPr>
          <p:nvPr/>
        </p:nvSpPr>
        <p:spPr bwMode="auto">
          <a:xfrm>
            <a:off x="3730386" y="5034126"/>
            <a:ext cx="2060814" cy="171739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>
              <a:spcBef>
                <a:spcPct val="20000"/>
              </a:spcBef>
              <a:buClr>
                <a:schemeClr val="tx1"/>
              </a:buClr>
            </a:pPr>
            <a:r>
              <a:rPr kumimoji="1" lang="en-GB" sz="1200" dirty="0">
                <a:solidFill>
                  <a:srgbClr val="000000"/>
                </a:solidFill>
                <a:latin typeface="Arial" pitchFamily="34" charset="0"/>
              </a:rPr>
              <a:t>3</a:t>
            </a:r>
            <a:r>
              <a:rPr kumimoji="1" lang="en-GB" sz="1200" b="1" dirty="0">
                <a:solidFill>
                  <a:srgbClr val="000000"/>
                </a:solidFill>
                <a:latin typeface="Arial" pitchFamily="34" charset="0"/>
              </a:rPr>
              <a:t>. How might the situation Evolve?</a:t>
            </a:r>
          </a:p>
          <a:p>
            <a:pPr marL="174625" indent="-174625"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kumimoji="1" lang="en-GB" sz="1200" dirty="0">
                <a:solidFill>
                  <a:srgbClr val="000000"/>
                </a:solidFill>
                <a:latin typeface="Arial" pitchFamily="34" charset="0"/>
              </a:rPr>
              <a:t>What are the key uncertainties?</a:t>
            </a:r>
          </a:p>
          <a:p>
            <a:pPr marL="174625" indent="-174625"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kumimoji="1" lang="en-GB" sz="1200" dirty="0">
                <a:solidFill>
                  <a:srgbClr val="000000"/>
                </a:solidFill>
                <a:latin typeface="Arial" pitchFamily="34" charset="0"/>
              </a:rPr>
              <a:t>How might they evolve?</a:t>
            </a:r>
          </a:p>
          <a:p>
            <a:pPr marL="174625" indent="-174625"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kumimoji="1" lang="en-GB" sz="1200" dirty="0">
                <a:solidFill>
                  <a:srgbClr val="000000"/>
                </a:solidFill>
                <a:latin typeface="Arial" pitchFamily="34" charset="0"/>
              </a:rPr>
              <a:t>Which are the most important?</a:t>
            </a:r>
          </a:p>
          <a:p>
            <a:pPr marL="174625" indent="-174625"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</a:pPr>
            <a:endParaRPr kumimoji="1" lang="en-GB" sz="12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9944" name="Text Box 75"/>
          <p:cNvSpPr txBox="1">
            <a:spLocks noChangeArrowheads="1"/>
          </p:cNvSpPr>
          <p:nvPr/>
        </p:nvSpPr>
        <p:spPr bwMode="auto">
          <a:xfrm>
            <a:off x="5615055" y="4758580"/>
            <a:ext cx="130826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GB" sz="1200" b="1" dirty="0">
                <a:solidFill>
                  <a:srgbClr val="000000"/>
                </a:solidFill>
                <a:latin typeface="Arial" pitchFamily="34" charset="0"/>
              </a:rPr>
              <a:t>5. What are the Options?</a:t>
            </a:r>
          </a:p>
        </p:txBody>
      </p:sp>
      <p:sp>
        <p:nvSpPr>
          <p:cNvPr id="39945" name="Text Box 76"/>
          <p:cNvSpPr txBox="1">
            <a:spLocks noChangeArrowheads="1"/>
          </p:cNvSpPr>
          <p:nvPr/>
        </p:nvSpPr>
        <p:spPr bwMode="auto">
          <a:xfrm>
            <a:off x="487680" y="5303286"/>
            <a:ext cx="2778029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>
              <a:buAutoNum type="arabicPeriod"/>
            </a:pPr>
            <a:r>
              <a:rPr kumimoji="1" lang="en-GB" sz="1200" b="1" dirty="0">
                <a:solidFill>
                  <a:srgbClr val="000000"/>
                </a:solidFill>
                <a:latin typeface="Arial" pitchFamily="34" charset="0"/>
              </a:rPr>
              <a:t>What is the External environment?</a:t>
            </a:r>
          </a:p>
          <a:p>
            <a:pPr marL="174625" indent="-174625">
              <a:buFont typeface="Arial" pitchFamily="34" charset="0"/>
              <a:buChar char="•"/>
            </a:pPr>
            <a:r>
              <a:rPr kumimoji="1" lang="en-GB" sz="1200" dirty="0">
                <a:solidFill>
                  <a:srgbClr val="000000"/>
                </a:solidFill>
                <a:latin typeface="Arial" pitchFamily="34" charset="0"/>
              </a:rPr>
              <a:t>What industry segments are we in?</a:t>
            </a:r>
          </a:p>
          <a:p>
            <a:pPr marL="174625" indent="-174625">
              <a:buFont typeface="Arial" pitchFamily="34" charset="0"/>
              <a:buChar char="•"/>
            </a:pPr>
            <a:r>
              <a:rPr kumimoji="1" lang="en-GB" sz="1200" dirty="0">
                <a:solidFill>
                  <a:srgbClr val="000000"/>
                </a:solidFill>
                <a:latin typeface="Arial" pitchFamily="34" charset="0"/>
              </a:rPr>
              <a:t>How attractive are those segments?</a:t>
            </a:r>
          </a:p>
          <a:p>
            <a:pPr marL="174625" indent="-174625">
              <a:buFont typeface="Arial" pitchFamily="34" charset="0"/>
              <a:buChar char="•"/>
            </a:pPr>
            <a:r>
              <a:rPr kumimoji="1" lang="en-GB" sz="1200" dirty="0">
                <a:solidFill>
                  <a:srgbClr val="000000"/>
                </a:solidFill>
                <a:latin typeface="Arial" pitchFamily="34" charset="0"/>
              </a:rPr>
              <a:t>What is the influence of the macro environment?</a:t>
            </a:r>
          </a:p>
          <a:p>
            <a:pPr marL="174625" indent="-174625">
              <a:buFont typeface="Arial" pitchFamily="34" charset="0"/>
              <a:buChar char="•"/>
            </a:pPr>
            <a:endParaRPr kumimoji="1" lang="en-GB" sz="12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9949" name="Text Box 75"/>
          <p:cNvSpPr txBox="1">
            <a:spLocks noChangeArrowheads="1"/>
          </p:cNvSpPr>
          <p:nvPr/>
        </p:nvSpPr>
        <p:spPr bwMode="auto">
          <a:xfrm>
            <a:off x="4563343" y="2692279"/>
            <a:ext cx="158790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GB" sz="1200" b="1" dirty="0">
                <a:solidFill>
                  <a:srgbClr val="000000"/>
                </a:solidFill>
                <a:latin typeface="Arial" pitchFamily="34" charset="0"/>
              </a:rPr>
              <a:t>4. What is the primary Issue?</a:t>
            </a:r>
          </a:p>
        </p:txBody>
      </p:sp>
      <p:sp>
        <p:nvSpPr>
          <p:cNvPr id="39951" name="Text Box 75"/>
          <p:cNvSpPr txBox="1">
            <a:spLocks noChangeArrowheads="1"/>
          </p:cNvSpPr>
          <p:nvPr/>
        </p:nvSpPr>
        <p:spPr bwMode="auto">
          <a:xfrm>
            <a:off x="6150970" y="2470475"/>
            <a:ext cx="148354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GB" sz="1200" b="1" dirty="0">
                <a:solidFill>
                  <a:srgbClr val="000000"/>
                </a:solidFill>
                <a:latin typeface="Arial" pitchFamily="34" charset="0"/>
              </a:rPr>
              <a:t>6. Which Option is best?</a:t>
            </a:r>
          </a:p>
        </p:txBody>
      </p:sp>
      <p:grpSp>
        <p:nvGrpSpPr>
          <p:cNvPr id="2" name="Group 147"/>
          <p:cNvGrpSpPr/>
          <p:nvPr/>
        </p:nvGrpSpPr>
        <p:grpSpPr>
          <a:xfrm>
            <a:off x="1494972" y="2438400"/>
            <a:ext cx="5724409" cy="2851499"/>
            <a:chOff x="882624" y="2546352"/>
            <a:chExt cx="5943608" cy="2960688"/>
          </a:xfrm>
        </p:grpSpPr>
        <p:sp>
          <p:nvSpPr>
            <p:cNvPr id="171" name="Freeform 19"/>
            <p:cNvSpPr>
              <a:spLocks/>
            </p:cNvSpPr>
            <p:nvPr/>
          </p:nvSpPr>
          <p:spPr bwMode="auto">
            <a:xfrm>
              <a:off x="4295140" y="3400885"/>
              <a:ext cx="886599" cy="844281"/>
            </a:xfrm>
            <a:custGeom>
              <a:avLst/>
              <a:gdLst/>
              <a:ahLst/>
              <a:cxnLst>
                <a:cxn ang="0">
                  <a:pos x="1638" y="873"/>
                </a:cxn>
                <a:cxn ang="0">
                  <a:pos x="1689" y="901"/>
                </a:cxn>
                <a:cxn ang="0">
                  <a:pos x="1718" y="944"/>
                </a:cxn>
                <a:cxn ang="0">
                  <a:pos x="1672" y="1003"/>
                </a:cxn>
                <a:cxn ang="0">
                  <a:pos x="1587" y="1068"/>
                </a:cxn>
                <a:cxn ang="0">
                  <a:pos x="1329" y="1054"/>
                </a:cxn>
                <a:cxn ang="0">
                  <a:pos x="1293" y="1119"/>
                </a:cxn>
                <a:cxn ang="0">
                  <a:pos x="1248" y="1179"/>
                </a:cxn>
                <a:cxn ang="0">
                  <a:pos x="1242" y="1629"/>
                </a:cxn>
                <a:cxn ang="0">
                  <a:pos x="1197" y="1604"/>
                </a:cxn>
                <a:cxn ang="0">
                  <a:pos x="1150" y="1575"/>
                </a:cxn>
                <a:cxn ang="0">
                  <a:pos x="999" y="1353"/>
                </a:cxn>
                <a:cxn ang="0">
                  <a:pos x="926" y="1374"/>
                </a:cxn>
                <a:cxn ang="0">
                  <a:pos x="851" y="1386"/>
                </a:cxn>
                <a:cxn ang="0">
                  <a:pos x="749" y="1611"/>
                </a:cxn>
                <a:cxn ang="0">
                  <a:pos x="700" y="1621"/>
                </a:cxn>
                <a:cxn ang="0">
                  <a:pos x="652" y="1634"/>
                </a:cxn>
                <a:cxn ang="0">
                  <a:pos x="603" y="1629"/>
                </a:cxn>
                <a:cxn ang="0">
                  <a:pos x="557" y="1596"/>
                </a:cxn>
                <a:cxn ang="0">
                  <a:pos x="512" y="1562"/>
                </a:cxn>
                <a:cxn ang="0">
                  <a:pos x="527" y="1317"/>
                </a:cxn>
                <a:cxn ang="0">
                  <a:pos x="463" y="1277"/>
                </a:cxn>
                <a:cxn ang="0">
                  <a:pos x="405" y="1230"/>
                </a:cxn>
                <a:cxn ang="0">
                  <a:pos x="192" y="1333"/>
                </a:cxn>
                <a:cxn ang="0">
                  <a:pos x="133" y="1256"/>
                </a:cxn>
                <a:cxn ang="0">
                  <a:pos x="85" y="1172"/>
                </a:cxn>
                <a:cxn ang="0">
                  <a:pos x="253" y="991"/>
                </a:cxn>
                <a:cxn ang="0">
                  <a:pos x="223" y="847"/>
                </a:cxn>
                <a:cxn ang="0">
                  <a:pos x="0" y="743"/>
                </a:cxn>
                <a:cxn ang="0">
                  <a:pos x="11" y="653"/>
                </a:cxn>
                <a:cxn ang="0">
                  <a:pos x="37" y="557"/>
                </a:cxn>
                <a:cxn ang="0">
                  <a:pos x="282" y="546"/>
                </a:cxn>
                <a:cxn ang="0">
                  <a:pos x="320" y="483"/>
                </a:cxn>
                <a:cxn ang="0">
                  <a:pos x="364" y="426"/>
                </a:cxn>
                <a:cxn ang="0">
                  <a:pos x="276" y="196"/>
                </a:cxn>
                <a:cxn ang="0">
                  <a:pos x="353" y="137"/>
                </a:cxn>
                <a:cxn ang="0">
                  <a:pos x="437" y="87"/>
                </a:cxn>
                <a:cxn ang="0">
                  <a:pos x="616" y="142"/>
                </a:cxn>
                <a:cxn ang="0">
                  <a:pos x="663" y="243"/>
                </a:cxn>
                <a:cxn ang="0">
                  <a:pos x="734" y="230"/>
                </a:cxn>
                <a:cxn ang="0">
                  <a:pos x="806" y="225"/>
                </a:cxn>
                <a:cxn ang="0">
                  <a:pos x="890" y="3"/>
                </a:cxn>
                <a:cxn ang="0">
                  <a:pos x="938" y="10"/>
                </a:cxn>
                <a:cxn ang="0">
                  <a:pos x="985" y="20"/>
                </a:cxn>
                <a:cxn ang="0">
                  <a:pos x="1033" y="33"/>
                </a:cxn>
                <a:cxn ang="0">
                  <a:pos x="1079" y="48"/>
                </a:cxn>
                <a:cxn ang="0">
                  <a:pos x="1230" y="140"/>
                </a:cxn>
                <a:cxn ang="0">
                  <a:pos x="1099" y="306"/>
                </a:cxn>
                <a:cxn ang="0">
                  <a:pos x="1160" y="347"/>
                </a:cxn>
                <a:cxn ang="0">
                  <a:pos x="1214" y="395"/>
                </a:cxn>
                <a:cxn ang="0">
                  <a:pos x="1447" y="299"/>
                </a:cxn>
                <a:cxn ang="0">
                  <a:pos x="1493" y="327"/>
                </a:cxn>
                <a:cxn ang="0">
                  <a:pos x="1529" y="354"/>
                </a:cxn>
                <a:cxn ang="0">
                  <a:pos x="1377" y="704"/>
                </a:cxn>
                <a:cxn ang="0">
                  <a:pos x="1610" y="855"/>
                </a:cxn>
              </a:cxnLst>
              <a:rect l="0" t="0" r="r" b="b"/>
              <a:pathLst>
                <a:path w="1718" h="1636">
                  <a:moveTo>
                    <a:pt x="1610" y="855"/>
                  </a:moveTo>
                  <a:lnTo>
                    <a:pt x="1623" y="863"/>
                  </a:lnTo>
                  <a:lnTo>
                    <a:pt x="1638" y="873"/>
                  </a:lnTo>
                  <a:lnTo>
                    <a:pt x="1656" y="881"/>
                  </a:lnTo>
                  <a:lnTo>
                    <a:pt x="1672" y="891"/>
                  </a:lnTo>
                  <a:lnTo>
                    <a:pt x="1689" y="901"/>
                  </a:lnTo>
                  <a:lnTo>
                    <a:pt x="1703" y="912"/>
                  </a:lnTo>
                  <a:lnTo>
                    <a:pt x="1713" y="927"/>
                  </a:lnTo>
                  <a:lnTo>
                    <a:pt x="1718" y="944"/>
                  </a:lnTo>
                  <a:lnTo>
                    <a:pt x="1713" y="960"/>
                  </a:lnTo>
                  <a:lnTo>
                    <a:pt x="1697" y="981"/>
                  </a:lnTo>
                  <a:lnTo>
                    <a:pt x="1672" y="1003"/>
                  </a:lnTo>
                  <a:lnTo>
                    <a:pt x="1644" y="1026"/>
                  </a:lnTo>
                  <a:lnTo>
                    <a:pt x="1613" y="1047"/>
                  </a:lnTo>
                  <a:lnTo>
                    <a:pt x="1587" y="1068"/>
                  </a:lnTo>
                  <a:lnTo>
                    <a:pt x="1565" y="1088"/>
                  </a:lnTo>
                  <a:lnTo>
                    <a:pt x="1554" y="1105"/>
                  </a:lnTo>
                  <a:lnTo>
                    <a:pt x="1329" y="1054"/>
                  </a:lnTo>
                  <a:lnTo>
                    <a:pt x="1317" y="1077"/>
                  </a:lnTo>
                  <a:lnTo>
                    <a:pt x="1306" y="1098"/>
                  </a:lnTo>
                  <a:lnTo>
                    <a:pt x="1293" y="1119"/>
                  </a:lnTo>
                  <a:lnTo>
                    <a:pt x="1280" y="1139"/>
                  </a:lnTo>
                  <a:lnTo>
                    <a:pt x="1265" y="1159"/>
                  </a:lnTo>
                  <a:lnTo>
                    <a:pt x="1248" y="1179"/>
                  </a:lnTo>
                  <a:lnTo>
                    <a:pt x="1232" y="1197"/>
                  </a:lnTo>
                  <a:lnTo>
                    <a:pt x="1215" y="1215"/>
                  </a:lnTo>
                  <a:lnTo>
                    <a:pt x="1242" y="1629"/>
                  </a:lnTo>
                  <a:lnTo>
                    <a:pt x="1227" y="1621"/>
                  </a:lnTo>
                  <a:lnTo>
                    <a:pt x="1212" y="1613"/>
                  </a:lnTo>
                  <a:lnTo>
                    <a:pt x="1197" y="1604"/>
                  </a:lnTo>
                  <a:lnTo>
                    <a:pt x="1181" y="1596"/>
                  </a:lnTo>
                  <a:lnTo>
                    <a:pt x="1165" y="1586"/>
                  </a:lnTo>
                  <a:lnTo>
                    <a:pt x="1150" y="1575"/>
                  </a:lnTo>
                  <a:lnTo>
                    <a:pt x="1135" y="1563"/>
                  </a:lnTo>
                  <a:lnTo>
                    <a:pt x="1120" y="1548"/>
                  </a:lnTo>
                  <a:lnTo>
                    <a:pt x="999" y="1353"/>
                  </a:lnTo>
                  <a:lnTo>
                    <a:pt x="976" y="1361"/>
                  </a:lnTo>
                  <a:lnTo>
                    <a:pt x="951" y="1368"/>
                  </a:lnTo>
                  <a:lnTo>
                    <a:pt x="926" y="1374"/>
                  </a:lnTo>
                  <a:lnTo>
                    <a:pt x="902" y="1379"/>
                  </a:lnTo>
                  <a:lnTo>
                    <a:pt x="877" y="1382"/>
                  </a:lnTo>
                  <a:lnTo>
                    <a:pt x="851" y="1386"/>
                  </a:lnTo>
                  <a:lnTo>
                    <a:pt x="826" y="1387"/>
                  </a:lnTo>
                  <a:lnTo>
                    <a:pt x="800" y="1387"/>
                  </a:lnTo>
                  <a:lnTo>
                    <a:pt x="749" y="1611"/>
                  </a:lnTo>
                  <a:lnTo>
                    <a:pt x="732" y="1613"/>
                  </a:lnTo>
                  <a:lnTo>
                    <a:pt x="716" y="1616"/>
                  </a:lnTo>
                  <a:lnTo>
                    <a:pt x="700" y="1621"/>
                  </a:lnTo>
                  <a:lnTo>
                    <a:pt x="685" y="1626"/>
                  </a:lnTo>
                  <a:lnTo>
                    <a:pt x="668" y="1631"/>
                  </a:lnTo>
                  <a:lnTo>
                    <a:pt x="652" y="1634"/>
                  </a:lnTo>
                  <a:lnTo>
                    <a:pt x="635" y="1636"/>
                  </a:lnTo>
                  <a:lnTo>
                    <a:pt x="619" y="1634"/>
                  </a:lnTo>
                  <a:lnTo>
                    <a:pt x="603" y="1629"/>
                  </a:lnTo>
                  <a:lnTo>
                    <a:pt x="588" y="1619"/>
                  </a:lnTo>
                  <a:lnTo>
                    <a:pt x="571" y="1608"/>
                  </a:lnTo>
                  <a:lnTo>
                    <a:pt x="557" y="1596"/>
                  </a:lnTo>
                  <a:lnTo>
                    <a:pt x="542" y="1583"/>
                  </a:lnTo>
                  <a:lnTo>
                    <a:pt x="527" y="1571"/>
                  </a:lnTo>
                  <a:lnTo>
                    <a:pt x="512" y="1562"/>
                  </a:lnTo>
                  <a:lnTo>
                    <a:pt x="497" y="1553"/>
                  </a:lnTo>
                  <a:lnTo>
                    <a:pt x="550" y="1328"/>
                  </a:lnTo>
                  <a:lnTo>
                    <a:pt x="527" y="1317"/>
                  </a:lnTo>
                  <a:lnTo>
                    <a:pt x="504" y="1304"/>
                  </a:lnTo>
                  <a:lnTo>
                    <a:pt x="483" y="1290"/>
                  </a:lnTo>
                  <a:lnTo>
                    <a:pt x="463" y="1277"/>
                  </a:lnTo>
                  <a:lnTo>
                    <a:pt x="443" y="1261"/>
                  </a:lnTo>
                  <a:lnTo>
                    <a:pt x="423" y="1246"/>
                  </a:lnTo>
                  <a:lnTo>
                    <a:pt x="405" y="1230"/>
                  </a:lnTo>
                  <a:lnTo>
                    <a:pt x="387" y="1211"/>
                  </a:lnTo>
                  <a:lnTo>
                    <a:pt x="312" y="1414"/>
                  </a:lnTo>
                  <a:lnTo>
                    <a:pt x="192" y="1333"/>
                  </a:lnTo>
                  <a:lnTo>
                    <a:pt x="172" y="1308"/>
                  </a:lnTo>
                  <a:lnTo>
                    <a:pt x="152" y="1282"/>
                  </a:lnTo>
                  <a:lnTo>
                    <a:pt x="133" y="1256"/>
                  </a:lnTo>
                  <a:lnTo>
                    <a:pt x="116" y="1228"/>
                  </a:lnTo>
                  <a:lnTo>
                    <a:pt x="100" y="1202"/>
                  </a:lnTo>
                  <a:lnTo>
                    <a:pt x="85" y="1172"/>
                  </a:lnTo>
                  <a:lnTo>
                    <a:pt x="72" y="1144"/>
                  </a:lnTo>
                  <a:lnTo>
                    <a:pt x="59" y="1115"/>
                  </a:lnTo>
                  <a:lnTo>
                    <a:pt x="253" y="991"/>
                  </a:lnTo>
                  <a:lnTo>
                    <a:pt x="239" y="945"/>
                  </a:lnTo>
                  <a:lnTo>
                    <a:pt x="230" y="896"/>
                  </a:lnTo>
                  <a:lnTo>
                    <a:pt x="223" y="847"/>
                  </a:lnTo>
                  <a:lnTo>
                    <a:pt x="221" y="796"/>
                  </a:lnTo>
                  <a:lnTo>
                    <a:pt x="136" y="827"/>
                  </a:lnTo>
                  <a:lnTo>
                    <a:pt x="0" y="743"/>
                  </a:lnTo>
                  <a:lnTo>
                    <a:pt x="3" y="713"/>
                  </a:lnTo>
                  <a:lnTo>
                    <a:pt x="6" y="682"/>
                  </a:lnTo>
                  <a:lnTo>
                    <a:pt x="11" y="653"/>
                  </a:lnTo>
                  <a:lnTo>
                    <a:pt x="18" y="623"/>
                  </a:lnTo>
                  <a:lnTo>
                    <a:pt x="26" y="590"/>
                  </a:lnTo>
                  <a:lnTo>
                    <a:pt x="37" y="557"/>
                  </a:lnTo>
                  <a:lnTo>
                    <a:pt x="47" y="526"/>
                  </a:lnTo>
                  <a:lnTo>
                    <a:pt x="60" y="495"/>
                  </a:lnTo>
                  <a:lnTo>
                    <a:pt x="282" y="546"/>
                  </a:lnTo>
                  <a:lnTo>
                    <a:pt x="294" y="524"/>
                  </a:lnTo>
                  <a:lnTo>
                    <a:pt x="307" y="503"/>
                  </a:lnTo>
                  <a:lnTo>
                    <a:pt x="320" y="483"/>
                  </a:lnTo>
                  <a:lnTo>
                    <a:pt x="333" y="464"/>
                  </a:lnTo>
                  <a:lnTo>
                    <a:pt x="348" y="444"/>
                  </a:lnTo>
                  <a:lnTo>
                    <a:pt x="364" y="426"/>
                  </a:lnTo>
                  <a:lnTo>
                    <a:pt x="381" y="408"/>
                  </a:lnTo>
                  <a:lnTo>
                    <a:pt x="397" y="390"/>
                  </a:lnTo>
                  <a:lnTo>
                    <a:pt x="276" y="196"/>
                  </a:lnTo>
                  <a:lnTo>
                    <a:pt x="300" y="174"/>
                  </a:lnTo>
                  <a:lnTo>
                    <a:pt x="327" y="155"/>
                  </a:lnTo>
                  <a:lnTo>
                    <a:pt x="353" y="137"/>
                  </a:lnTo>
                  <a:lnTo>
                    <a:pt x="381" y="119"/>
                  </a:lnTo>
                  <a:lnTo>
                    <a:pt x="407" y="104"/>
                  </a:lnTo>
                  <a:lnTo>
                    <a:pt x="437" y="87"/>
                  </a:lnTo>
                  <a:lnTo>
                    <a:pt x="465" y="74"/>
                  </a:lnTo>
                  <a:lnTo>
                    <a:pt x="494" y="61"/>
                  </a:lnTo>
                  <a:lnTo>
                    <a:pt x="616" y="142"/>
                  </a:lnTo>
                  <a:lnTo>
                    <a:pt x="617" y="257"/>
                  </a:lnTo>
                  <a:lnTo>
                    <a:pt x="640" y="248"/>
                  </a:lnTo>
                  <a:lnTo>
                    <a:pt x="663" y="243"/>
                  </a:lnTo>
                  <a:lnTo>
                    <a:pt x="686" y="237"/>
                  </a:lnTo>
                  <a:lnTo>
                    <a:pt x="709" y="234"/>
                  </a:lnTo>
                  <a:lnTo>
                    <a:pt x="734" y="230"/>
                  </a:lnTo>
                  <a:lnTo>
                    <a:pt x="757" y="227"/>
                  </a:lnTo>
                  <a:lnTo>
                    <a:pt x="782" y="225"/>
                  </a:lnTo>
                  <a:lnTo>
                    <a:pt x="806" y="225"/>
                  </a:lnTo>
                  <a:lnTo>
                    <a:pt x="859" y="0"/>
                  </a:lnTo>
                  <a:lnTo>
                    <a:pt x="875" y="2"/>
                  </a:lnTo>
                  <a:lnTo>
                    <a:pt x="890" y="3"/>
                  </a:lnTo>
                  <a:lnTo>
                    <a:pt x="907" y="5"/>
                  </a:lnTo>
                  <a:lnTo>
                    <a:pt x="923" y="7"/>
                  </a:lnTo>
                  <a:lnTo>
                    <a:pt x="938" y="10"/>
                  </a:lnTo>
                  <a:lnTo>
                    <a:pt x="954" y="13"/>
                  </a:lnTo>
                  <a:lnTo>
                    <a:pt x="969" y="17"/>
                  </a:lnTo>
                  <a:lnTo>
                    <a:pt x="985" y="20"/>
                  </a:lnTo>
                  <a:lnTo>
                    <a:pt x="1002" y="23"/>
                  </a:lnTo>
                  <a:lnTo>
                    <a:pt x="1017" y="28"/>
                  </a:lnTo>
                  <a:lnTo>
                    <a:pt x="1033" y="33"/>
                  </a:lnTo>
                  <a:lnTo>
                    <a:pt x="1048" y="36"/>
                  </a:lnTo>
                  <a:lnTo>
                    <a:pt x="1064" y="43"/>
                  </a:lnTo>
                  <a:lnTo>
                    <a:pt x="1079" y="48"/>
                  </a:lnTo>
                  <a:lnTo>
                    <a:pt x="1094" y="53"/>
                  </a:lnTo>
                  <a:lnTo>
                    <a:pt x="1109" y="59"/>
                  </a:lnTo>
                  <a:lnTo>
                    <a:pt x="1230" y="140"/>
                  </a:lnTo>
                  <a:lnTo>
                    <a:pt x="1056" y="283"/>
                  </a:lnTo>
                  <a:lnTo>
                    <a:pt x="1077" y="294"/>
                  </a:lnTo>
                  <a:lnTo>
                    <a:pt x="1099" y="306"/>
                  </a:lnTo>
                  <a:lnTo>
                    <a:pt x="1120" y="319"/>
                  </a:lnTo>
                  <a:lnTo>
                    <a:pt x="1140" y="334"/>
                  </a:lnTo>
                  <a:lnTo>
                    <a:pt x="1160" y="347"/>
                  </a:lnTo>
                  <a:lnTo>
                    <a:pt x="1178" y="363"/>
                  </a:lnTo>
                  <a:lnTo>
                    <a:pt x="1196" y="378"/>
                  </a:lnTo>
                  <a:lnTo>
                    <a:pt x="1214" y="395"/>
                  </a:lnTo>
                  <a:lnTo>
                    <a:pt x="1409" y="273"/>
                  </a:lnTo>
                  <a:lnTo>
                    <a:pt x="1429" y="288"/>
                  </a:lnTo>
                  <a:lnTo>
                    <a:pt x="1447" y="299"/>
                  </a:lnTo>
                  <a:lnTo>
                    <a:pt x="1464" y="311"/>
                  </a:lnTo>
                  <a:lnTo>
                    <a:pt x="1478" y="319"/>
                  </a:lnTo>
                  <a:lnTo>
                    <a:pt x="1493" y="327"/>
                  </a:lnTo>
                  <a:lnTo>
                    <a:pt x="1506" y="335"/>
                  </a:lnTo>
                  <a:lnTo>
                    <a:pt x="1518" y="344"/>
                  </a:lnTo>
                  <a:lnTo>
                    <a:pt x="1529" y="354"/>
                  </a:lnTo>
                  <a:lnTo>
                    <a:pt x="1352" y="610"/>
                  </a:lnTo>
                  <a:lnTo>
                    <a:pt x="1367" y="656"/>
                  </a:lnTo>
                  <a:lnTo>
                    <a:pt x="1377" y="704"/>
                  </a:lnTo>
                  <a:lnTo>
                    <a:pt x="1383" y="753"/>
                  </a:lnTo>
                  <a:lnTo>
                    <a:pt x="1385" y="802"/>
                  </a:lnTo>
                  <a:lnTo>
                    <a:pt x="1610" y="855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" name="Freeform 26"/>
            <p:cNvSpPr>
              <a:spLocks/>
            </p:cNvSpPr>
            <p:nvPr/>
          </p:nvSpPr>
          <p:spPr bwMode="auto">
            <a:xfrm>
              <a:off x="4989424" y="3588702"/>
              <a:ext cx="1319115" cy="1254655"/>
            </a:xfrm>
            <a:custGeom>
              <a:avLst/>
              <a:gdLst/>
              <a:ahLst/>
              <a:cxnLst>
                <a:cxn ang="0">
                  <a:pos x="1638" y="873"/>
                </a:cxn>
                <a:cxn ang="0">
                  <a:pos x="1689" y="902"/>
                </a:cxn>
                <a:cxn ang="0">
                  <a:pos x="1719" y="943"/>
                </a:cxn>
                <a:cxn ang="0">
                  <a:pos x="1673" y="1002"/>
                </a:cxn>
                <a:cxn ang="0">
                  <a:pos x="1587" y="1070"/>
                </a:cxn>
                <a:cxn ang="0">
                  <a:pos x="1331" y="1053"/>
                </a:cxn>
                <a:cxn ang="0">
                  <a:pos x="1295" y="1119"/>
                </a:cxn>
                <a:cxn ang="0">
                  <a:pos x="1250" y="1178"/>
                </a:cxn>
                <a:cxn ang="0">
                  <a:pos x="1242" y="1629"/>
                </a:cxn>
                <a:cxn ang="0">
                  <a:pos x="1198" y="1604"/>
                </a:cxn>
                <a:cxn ang="0">
                  <a:pos x="1152" y="1574"/>
                </a:cxn>
                <a:cxn ang="0">
                  <a:pos x="1001" y="1352"/>
                </a:cxn>
                <a:cxn ang="0">
                  <a:pos x="928" y="1372"/>
                </a:cxn>
                <a:cxn ang="0">
                  <a:pos x="853" y="1384"/>
                </a:cxn>
                <a:cxn ang="0">
                  <a:pos x="749" y="1610"/>
                </a:cxn>
                <a:cxn ang="0">
                  <a:pos x="702" y="1619"/>
                </a:cxn>
                <a:cxn ang="0">
                  <a:pos x="652" y="1633"/>
                </a:cxn>
                <a:cxn ang="0">
                  <a:pos x="605" y="1629"/>
                </a:cxn>
                <a:cxn ang="0">
                  <a:pos x="559" y="1596"/>
                </a:cxn>
                <a:cxn ang="0">
                  <a:pos x="514" y="1560"/>
                </a:cxn>
                <a:cxn ang="0">
                  <a:pos x="529" y="1316"/>
                </a:cxn>
                <a:cxn ang="0">
                  <a:pos x="465" y="1275"/>
                </a:cxn>
                <a:cxn ang="0">
                  <a:pos x="406" y="1228"/>
                </a:cxn>
                <a:cxn ang="0">
                  <a:pos x="194" y="1331"/>
                </a:cxn>
                <a:cxn ang="0">
                  <a:pos x="135" y="1255"/>
                </a:cxn>
                <a:cxn ang="0">
                  <a:pos x="85" y="1172"/>
                </a:cxn>
                <a:cxn ang="0">
                  <a:pos x="255" y="992"/>
                </a:cxn>
                <a:cxn ang="0">
                  <a:pos x="225" y="848"/>
                </a:cxn>
                <a:cxn ang="0">
                  <a:pos x="0" y="744"/>
                </a:cxn>
                <a:cxn ang="0">
                  <a:pos x="11" y="654"/>
                </a:cxn>
                <a:cxn ang="0">
                  <a:pos x="36" y="557"/>
                </a:cxn>
                <a:cxn ang="0">
                  <a:pos x="284" y="547"/>
                </a:cxn>
                <a:cxn ang="0">
                  <a:pos x="322" y="483"/>
                </a:cxn>
                <a:cxn ang="0">
                  <a:pos x="366" y="424"/>
                </a:cxn>
                <a:cxn ang="0">
                  <a:pos x="278" y="194"/>
                </a:cxn>
                <a:cxn ang="0">
                  <a:pos x="355" y="135"/>
                </a:cxn>
                <a:cxn ang="0">
                  <a:pos x="439" y="85"/>
                </a:cxn>
                <a:cxn ang="0">
                  <a:pos x="618" y="139"/>
                </a:cxn>
                <a:cxn ang="0">
                  <a:pos x="664" y="241"/>
                </a:cxn>
                <a:cxn ang="0">
                  <a:pos x="734" y="228"/>
                </a:cxn>
                <a:cxn ang="0">
                  <a:pos x="808" y="225"/>
                </a:cxn>
                <a:cxn ang="0">
                  <a:pos x="892" y="3"/>
                </a:cxn>
                <a:cxn ang="0">
                  <a:pos x="940" y="10"/>
                </a:cxn>
                <a:cxn ang="0">
                  <a:pos x="987" y="20"/>
                </a:cxn>
                <a:cxn ang="0">
                  <a:pos x="1035" y="33"/>
                </a:cxn>
                <a:cxn ang="0">
                  <a:pos x="1081" y="46"/>
                </a:cxn>
                <a:cxn ang="0">
                  <a:pos x="1231" y="138"/>
                </a:cxn>
                <a:cxn ang="0">
                  <a:pos x="1101" y="305"/>
                </a:cxn>
                <a:cxn ang="0">
                  <a:pos x="1162" y="347"/>
                </a:cxn>
                <a:cxn ang="0">
                  <a:pos x="1214" y="394"/>
                </a:cxn>
                <a:cxn ang="0">
                  <a:pos x="1448" y="297"/>
                </a:cxn>
                <a:cxn ang="0">
                  <a:pos x="1492" y="325"/>
                </a:cxn>
                <a:cxn ang="0">
                  <a:pos x="1530" y="352"/>
                </a:cxn>
                <a:cxn ang="0">
                  <a:pos x="1377" y="705"/>
                </a:cxn>
                <a:cxn ang="0">
                  <a:pos x="1610" y="854"/>
                </a:cxn>
              </a:cxnLst>
              <a:rect l="0" t="0" r="r" b="b"/>
              <a:pathLst>
                <a:path w="1719" h="1635">
                  <a:moveTo>
                    <a:pt x="1610" y="854"/>
                  </a:moveTo>
                  <a:lnTo>
                    <a:pt x="1623" y="863"/>
                  </a:lnTo>
                  <a:lnTo>
                    <a:pt x="1638" y="873"/>
                  </a:lnTo>
                  <a:lnTo>
                    <a:pt x="1655" y="881"/>
                  </a:lnTo>
                  <a:lnTo>
                    <a:pt x="1673" y="891"/>
                  </a:lnTo>
                  <a:lnTo>
                    <a:pt x="1689" y="902"/>
                  </a:lnTo>
                  <a:lnTo>
                    <a:pt x="1702" y="914"/>
                  </a:lnTo>
                  <a:lnTo>
                    <a:pt x="1714" y="927"/>
                  </a:lnTo>
                  <a:lnTo>
                    <a:pt x="1719" y="943"/>
                  </a:lnTo>
                  <a:lnTo>
                    <a:pt x="1714" y="960"/>
                  </a:lnTo>
                  <a:lnTo>
                    <a:pt x="1697" y="981"/>
                  </a:lnTo>
                  <a:lnTo>
                    <a:pt x="1673" y="1002"/>
                  </a:lnTo>
                  <a:lnTo>
                    <a:pt x="1645" y="1025"/>
                  </a:lnTo>
                  <a:lnTo>
                    <a:pt x="1613" y="1048"/>
                  </a:lnTo>
                  <a:lnTo>
                    <a:pt x="1587" y="1070"/>
                  </a:lnTo>
                  <a:lnTo>
                    <a:pt x="1566" y="1089"/>
                  </a:lnTo>
                  <a:lnTo>
                    <a:pt x="1554" y="1106"/>
                  </a:lnTo>
                  <a:lnTo>
                    <a:pt x="1331" y="1053"/>
                  </a:lnTo>
                  <a:lnTo>
                    <a:pt x="1319" y="1076"/>
                  </a:lnTo>
                  <a:lnTo>
                    <a:pt x="1308" y="1098"/>
                  </a:lnTo>
                  <a:lnTo>
                    <a:pt x="1295" y="1119"/>
                  </a:lnTo>
                  <a:lnTo>
                    <a:pt x="1282" y="1139"/>
                  </a:lnTo>
                  <a:lnTo>
                    <a:pt x="1267" y="1158"/>
                  </a:lnTo>
                  <a:lnTo>
                    <a:pt x="1250" y="1178"/>
                  </a:lnTo>
                  <a:lnTo>
                    <a:pt x="1234" y="1196"/>
                  </a:lnTo>
                  <a:lnTo>
                    <a:pt x="1217" y="1214"/>
                  </a:lnTo>
                  <a:lnTo>
                    <a:pt x="1242" y="1629"/>
                  </a:lnTo>
                  <a:lnTo>
                    <a:pt x="1227" y="1620"/>
                  </a:lnTo>
                  <a:lnTo>
                    <a:pt x="1214" y="1612"/>
                  </a:lnTo>
                  <a:lnTo>
                    <a:pt x="1198" y="1604"/>
                  </a:lnTo>
                  <a:lnTo>
                    <a:pt x="1183" y="1596"/>
                  </a:lnTo>
                  <a:lnTo>
                    <a:pt x="1167" y="1586"/>
                  </a:lnTo>
                  <a:lnTo>
                    <a:pt x="1152" y="1574"/>
                  </a:lnTo>
                  <a:lnTo>
                    <a:pt x="1137" y="1563"/>
                  </a:lnTo>
                  <a:lnTo>
                    <a:pt x="1122" y="1548"/>
                  </a:lnTo>
                  <a:lnTo>
                    <a:pt x="1001" y="1352"/>
                  </a:lnTo>
                  <a:lnTo>
                    <a:pt x="978" y="1361"/>
                  </a:lnTo>
                  <a:lnTo>
                    <a:pt x="953" y="1367"/>
                  </a:lnTo>
                  <a:lnTo>
                    <a:pt x="928" y="1372"/>
                  </a:lnTo>
                  <a:lnTo>
                    <a:pt x="904" y="1377"/>
                  </a:lnTo>
                  <a:lnTo>
                    <a:pt x="879" y="1382"/>
                  </a:lnTo>
                  <a:lnTo>
                    <a:pt x="853" y="1384"/>
                  </a:lnTo>
                  <a:lnTo>
                    <a:pt x="828" y="1385"/>
                  </a:lnTo>
                  <a:lnTo>
                    <a:pt x="802" y="1385"/>
                  </a:lnTo>
                  <a:lnTo>
                    <a:pt x="749" y="1610"/>
                  </a:lnTo>
                  <a:lnTo>
                    <a:pt x="733" y="1610"/>
                  </a:lnTo>
                  <a:lnTo>
                    <a:pt x="718" y="1614"/>
                  </a:lnTo>
                  <a:lnTo>
                    <a:pt x="702" y="1619"/>
                  </a:lnTo>
                  <a:lnTo>
                    <a:pt x="685" y="1624"/>
                  </a:lnTo>
                  <a:lnTo>
                    <a:pt x="669" y="1630"/>
                  </a:lnTo>
                  <a:lnTo>
                    <a:pt x="652" y="1633"/>
                  </a:lnTo>
                  <a:lnTo>
                    <a:pt x="637" y="1635"/>
                  </a:lnTo>
                  <a:lnTo>
                    <a:pt x="621" y="1633"/>
                  </a:lnTo>
                  <a:lnTo>
                    <a:pt x="605" y="1629"/>
                  </a:lnTo>
                  <a:lnTo>
                    <a:pt x="590" y="1619"/>
                  </a:lnTo>
                  <a:lnTo>
                    <a:pt x="573" y="1607"/>
                  </a:lnTo>
                  <a:lnTo>
                    <a:pt x="559" y="1596"/>
                  </a:lnTo>
                  <a:lnTo>
                    <a:pt x="544" y="1583"/>
                  </a:lnTo>
                  <a:lnTo>
                    <a:pt x="529" y="1571"/>
                  </a:lnTo>
                  <a:lnTo>
                    <a:pt x="514" y="1560"/>
                  </a:lnTo>
                  <a:lnTo>
                    <a:pt x="499" y="1553"/>
                  </a:lnTo>
                  <a:lnTo>
                    <a:pt x="552" y="1328"/>
                  </a:lnTo>
                  <a:lnTo>
                    <a:pt x="529" y="1316"/>
                  </a:lnTo>
                  <a:lnTo>
                    <a:pt x="506" y="1303"/>
                  </a:lnTo>
                  <a:lnTo>
                    <a:pt x="485" y="1290"/>
                  </a:lnTo>
                  <a:lnTo>
                    <a:pt x="465" y="1275"/>
                  </a:lnTo>
                  <a:lnTo>
                    <a:pt x="444" y="1260"/>
                  </a:lnTo>
                  <a:lnTo>
                    <a:pt x="426" y="1244"/>
                  </a:lnTo>
                  <a:lnTo>
                    <a:pt x="406" y="1228"/>
                  </a:lnTo>
                  <a:lnTo>
                    <a:pt x="388" y="1209"/>
                  </a:lnTo>
                  <a:lnTo>
                    <a:pt x="312" y="1398"/>
                  </a:lnTo>
                  <a:lnTo>
                    <a:pt x="194" y="1331"/>
                  </a:lnTo>
                  <a:lnTo>
                    <a:pt x="172" y="1306"/>
                  </a:lnTo>
                  <a:lnTo>
                    <a:pt x="153" y="1282"/>
                  </a:lnTo>
                  <a:lnTo>
                    <a:pt x="135" y="1255"/>
                  </a:lnTo>
                  <a:lnTo>
                    <a:pt x="117" y="1228"/>
                  </a:lnTo>
                  <a:lnTo>
                    <a:pt x="102" y="1201"/>
                  </a:lnTo>
                  <a:lnTo>
                    <a:pt x="85" y="1172"/>
                  </a:lnTo>
                  <a:lnTo>
                    <a:pt x="72" y="1144"/>
                  </a:lnTo>
                  <a:lnTo>
                    <a:pt x="59" y="1114"/>
                  </a:lnTo>
                  <a:lnTo>
                    <a:pt x="255" y="992"/>
                  </a:lnTo>
                  <a:lnTo>
                    <a:pt x="240" y="945"/>
                  </a:lnTo>
                  <a:lnTo>
                    <a:pt x="230" y="897"/>
                  </a:lnTo>
                  <a:lnTo>
                    <a:pt x="225" y="848"/>
                  </a:lnTo>
                  <a:lnTo>
                    <a:pt x="223" y="797"/>
                  </a:lnTo>
                  <a:lnTo>
                    <a:pt x="138" y="828"/>
                  </a:lnTo>
                  <a:lnTo>
                    <a:pt x="0" y="744"/>
                  </a:lnTo>
                  <a:lnTo>
                    <a:pt x="3" y="715"/>
                  </a:lnTo>
                  <a:lnTo>
                    <a:pt x="7" y="684"/>
                  </a:lnTo>
                  <a:lnTo>
                    <a:pt x="11" y="654"/>
                  </a:lnTo>
                  <a:lnTo>
                    <a:pt x="18" y="623"/>
                  </a:lnTo>
                  <a:lnTo>
                    <a:pt x="26" y="590"/>
                  </a:lnTo>
                  <a:lnTo>
                    <a:pt x="36" y="557"/>
                  </a:lnTo>
                  <a:lnTo>
                    <a:pt x="48" y="526"/>
                  </a:lnTo>
                  <a:lnTo>
                    <a:pt x="59" y="494"/>
                  </a:lnTo>
                  <a:lnTo>
                    <a:pt x="284" y="547"/>
                  </a:lnTo>
                  <a:lnTo>
                    <a:pt x="296" y="526"/>
                  </a:lnTo>
                  <a:lnTo>
                    <a:pt x="309" y="504"/>
                  </a:lnTo>
                  <a:lnTo>
                    <a:pt x="322" y="483"/>
                  </a:lnTo>
                  <a:lnTo>
                    <a:pt x="335" y="463"/>
                  </a:lnTo>
                  <a:lnTo>
                    <a:pt x="350" y="444"/>
                  </a:lnTo>
                  <a:lnTo>
                    <a:pt x="366" y="424"/>
                  </a:lnTo>
                  <a:lnTo>
                    <a:pt x="383" y="406"/>
                  </a:lnTo>
                  <a:lnTo>
                    <a:pt x="399" y="389"/>
                  </a:lnTo>
                  <a:lnTo>
                    <a:pt x="278" y="194"/>
                  </a:lnTo>
                  <a:lnTo>
                    <a:pt x="302" y="174"/>
                  </a:lnTo>
                  <a:lnTo>
                    <a:pt x="329" y="154"/>
                  </a:lnTo>
                  <a:lnTo>
                    <a:pt x="355" y="135"/>
                  </a:lnTo>
                  <a:lnTo>
                    <a:pt x="383" y="118"/>
                  </a:lnTo>
                  <a:lnTo>
                    <a:pt x="409" y="102"/>
                  </a:lnTo>
                  <a:lnTo>
                    <a:pt x="439" y="85"/>
                  </a:lnTo>
                  <a:lnTo>
                    <a:pt x="467" y="72"/>
                  </a:lnTo>
                  <a:lnTo>
                    <a:pt x="496" y="59"/>
                  </a:lnTo>
                  <a:lnTo>
                    <a:pt x="618" y="139"/>
                  </a:lnTo>
                  <a:lnTo>
                    <a:pt x="618" y="255"/>
                  </a:lnTo>
                  <a:lnTo>
                    <a:pt x="641" y="248"/>
                  </a:lnTo>
                  <a:lnTo>
                    <a:pt x="664" y="241"/>
                  </a:lnTo>
                  <a:lnTo>
                    <a:pt x="687" y="236"/>
                  </a:lnTo>
                  <a:lnTo>
                    <a:pt x="711" y="232"/>
                  </a:lnTo>
                  <a:lnTo>
                    <a:pt x="734" y="228"/>
                  </a:lnTo>
                  <a:lnTo>
                    <a:pt x="759" y="227"/>
                  </a:lnTo>
                  <a:lnTo>
                    <a:pt x="784" y="225"/>
                  </a:lnTo>
                  <a:lnTo>
                    <a:pt x="808" y="225"/>
                  </a:lnTo>
                  <a:lnTo>
                    <a:pt x="861" y="0"/>
                  </a:lnTo>
                  <a:lnTo>
                    <a:pt x="876" y="1"/>
                  </a:lnTo>
                  <a:lnTo>
                    <a:pt x="892" y="3"/>
                  </a:lnTo>
                  <a:lnTo>
                    <a:pt x="907" y="5"/>
                  </a:lnTo>
                  <a:lnTo>
                    <a:pt x="923" y="6"/>
                  </a:lnTo>
                  <a:lnTo>
                    <a:pt x="940" y="10"/>
                  </a:lnTo>
                  <a:lnTo>
                    <a:pt x="956" y="13"/>
                  </a:lnTo>
                  <a:lnTo>
                    <a:pt x="971" y="16"/>
                  </a:lnTo>
                  <a:lnTo>
                    <a:pt x="987" y="20"/>
                  </a:lnTo>
                  <a:lnTo>
                    <a:pt x="1004" y="23"/>
                  </a:lnTo>
                  <a:lnTo>
                    <a:pt x="1019" y="28"/>
                  </a:lnTo>
                  <a:lnTo>
                    <a:pt x="1035" y="33"/>
                  </a:lnTo>
                  <a:lnTo>
                    <a:pt x="1050" y="36"/>
                  </a:lnTo>
                  <a:lnTo>
                    <a:pt x="1066" y="41"/>
                  </a:lnTo>
                  <a:lnTo>
                    <a:pt x="1081" y="46"/>
                  </a:lnTo>
                  <a:lnTo>
                    <a:pt x="1096" y="52"/>
                  </a:lnTo>
                  <a:lnTo>
                    <a:pt x="1111" y="57"/>
                  </a:lnTo>
                  <a:lnTo>
                    <a:pt x="1231" y="138"/>
                  </a:lnTo>
                  <a:lnTo>
                    <a:pt x="1058" y="282"/>
                  </a:lnTo>
                  <a:lnTo>
                    <a:pt x="1079" y="294"/>
                  </a:lnTo>
                  <a:lnTo>
                    <a:pt x="1101" y="305"/>
                  </a:lnTo>
                  <a:lnTo>
                    <a:pt x="1122" y="319"/>
                  </a:lnTo>
                  <a:lnTo>
                    <a:pt x="1142" y="332"/>
                  </a:lnTo>
                  <a:lnTo>
                    <a:pt x="1162" y="347"/>
                  </a:lnTo>
                  <a:lnTo>
                    <a:pt x="1180" y="361"/>
                  </a:lnTo>
                  <a:lnTo>
                    <a:pt x="1198" y="378"/>
                  </a:lnTo>
                  <a:lnTo>
                    <a:pt x="1214" y="394"/>
                  </a:lnTo>
                  <a:lnTo>
                    <a:pt x="1411" y="271"/>
                  </a:lnTo>
                  <a:lnTo>
                    <a:pt x="1431" y="286"/>
                  </a:lnTo>
                  <a:lnTo>
                    <a:pt x="1448" y="297"/>
                  </a:lnTo>
                  <a:lnTo>
                    <a:pt x="1464" y="309"/>
                  </a:lnTo>
                  <a:lnTo>
                    <a:pt x="1479" y="317"/>
                  </a:lnTo>
                  <a:lnTo>
                    <a:pt x="1492" y="325"/>
                  </a:lnTo>
                  <a:lnTo>
                    <a:pt x="1505" y="333"/>
                  </a:lnTo>
                  <a:lnTo>
                    <a:pt x="1518" y="342"/>
                  </a:lnTo>
                  <a:lnTo>
                    <a:pt x="1530" y="352"/>
                  </a:lnTo>
                  <a:lnTo>
                    <a:pt x="1352" y="611"/>
                  </a:lnTo>
                  <a:lnTo>
                    <a:pt x="1367" y="657"/>
                  </a:lnTo>
                  <a:lnTo>
                    <a:pt x="1377" y="705"/>
                  </a:lnTo>
                  <a:lnTo>
                    <a:pt x="1385" y="753"/>
                  </a:lnTo>
                  <a:lnTo>
                    <a:pt x="1387" y="802"/>
                  </a:lnTo>
                  <a:lnTo>
                    <a:pt x="1610" y="85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auto">
            <a:xfrm>
              <a:off x="3376524" y="3888422"/>
              <a:ext cx="1319115" cy="1254655"/>
            </a:xfrm>
            <a:custGeom>
              <a:avLst/>
              <a:gdLst/>
              <a:ahLst/>
              <a:cxnLst>
                <a:cxn ang="0">
                  <a:pos x="1638" y="873"/>
                </a:cxn>
                <a:cxn ang="0">
                  <a:pos x="1689" y="902"/>
                </a:cxn>
                <a:cxn ang="0">
                  <a:pos x="1719" y="943"/>
                </a:cxn>
                <a:cxn ang="0">
                  <a:pos x="1673" y="1002"/>
                </a:cxn>
                <a:cxn ang="0">
                  <a:pos x="1587" y="1070"/>
                </a:cxn>
                <a:cxn ang="0">
                  <a:pos x="1331" y="1053"/>
                </a:cxn>
                <a:cxn ang="0">
                  <a:pos x="1295" y="1119"/>
                </a:cxn>
                <a:cxn ang="0">
                  <a:pos x="1250" y="1178"/>
                </a:cxn>
                <a:cxn ang="0">
                  <a:pos x="1242" y="1629"/>
                </a:cxn>
                <a:cxn ang="0">
                  <a:pos x="1198" y="1604"/>
                </a:cxn>
                <a:cxn ang="0">
                  <a:pos x="1152" y="1574"/>
                </a:cxn>
                <a:cxn ang="0">
                  <a:pos x="1001" y="1352"/>
                </a:cxn>
                <a:cxn ang="0">
                  <a:pos x="928" y="1372"/>
                </a:cxn>
                <a:cxn ang="0">
                  <a:pos x="853" y="1384"/>
                </a:cxn>
                <a:cxn ang="0">
                  <a:pos x="749" y="1610"/>
                </a:cxn>
                <a:cxn ang="0">
                  <a:pos x="702" y="1619"/>
                </a:cxn>
                <a:cxn ang="0">
                  <a:pos x="652" y="1633"/>
                </a:cxn>
                <a:cxn ang="0">
                  <a:pos x="605" y="1629"/>
                </a:cxn>
                <a:cxn ang="0">
                  <a:pos x="559" y="1596"/>
                </a:cxn>
                <a:cxn ang="0">
                  <a:pos x="514" y="1560"/>
                </a:cxn>
                <a:cxn ang="0">
                  <a:pos x="529" y="1316"/>
                </a:cxn>
                <a:cxn ang="0">
                  <a:pos x="465" y="1275"/>
                </a:cxn>
                <a:cxn ang="0">
                  <a:pos x="406" y="1228"/>
                </a:cxn>
                <a:cxn ang="0">
                  <a:pos x="194" y="1331"/>
                </a:cxn>
                <a:cxn ang="0">
                  <a:pos x="135" y="1255"/>
                </a:cxn>
                <a:cxn ang="0">
                  <a:pos x="85" y="1172"/>
                </a:cxn>
                <a:cxn ang="0">
                  <a:pos x="255" y="992"/>
                </a:cxn>
                <a:cxn ang="0">
                  <a:pos x="225" y="848"/>
                </a:cxn>
                <a:cxn ang="0">
                  <a:pos x="0" y="744"/>
                </a:cxn>
                <a:cxn ang="0">
                  <a:pos x="11" y="654"/>
                </a:cxn>
                <a:cxn ang="0">
                  <a:pos x="36" y="557"/>
                </a:cxn>
                <a:cxn ang="0">
                  <a:pos x="284" y="547"/>
                </a:cxn>
                <a:cxn ang="0">
                  <a:pos x="322" y="483"/>
                </a:cxn>
                <a:cxn ang="0">
                  <a:pos x="366" y="424"/>
                </a:cxn>
                <a:cxn ang="0">
                  <a:pos x="278" y="194"/>
                </a:cxn>
                <a:cxn ang="0">
                  <a:pos x="355" y="135"/>
                </a:cxn>
                <a:cxn ang="0">
                  <a:pos x="439" y="85"/>
                </a:cxn>
                <a:cxn ang="0">
                  <a:pos x="618" y="139"/>
                </a:cxn>
                <a:cxn ang="0">
                  <a:pos x="664" y="241"/>
                </a:cxn>
                <a:cxn ang="0">
                  <a:pos x="734" y="228"/>
                </a:cxn>
                <a:cxn ang="0">
                  <a:pos x="808" y="225"/>
                </a:cxn>
                <a:cxn ang="0">
                  <a:pos x="892" y="3"/>
                </a:cxn>
                <a:cxn ang="0">
                  <a:pos x="940" y="10"/>
                </a:cxn>
                <a:cxn ang="0">
                  <a:pos x="987" y="20"/>
                </a:cxn>
                <a:cxn ang="0">
                  <a:pos x="1035" y="33"/>
                </a:cxn>
                <a:cxn ang="0">
                  <a:pos x="1081" y="46"/>
                </a:cxn>
                <a:cxn ang="0">
                  <a:pos x="1231" y="138"/>
                </a:cxn>
                <a:cxn ang="0">
                  <a:pos x="1101" y="305"/>
                </a:cxn>
                <a:cxn ang="0">
                  <a:pos x="1162" y="347"/>
                </a:cxn>
                <a:cxn ang="0">
                  <a:pos x="1214" y="394"/>
                </a:cxn>
                <a:cxn ang="0">
                  <a:pos x="1448" y="297"/>
                </a:cxn>
                <a:cxn ang="0">
                  <a:pos x="1492" y="325"/>
                </a:cxn>
                <a:cxn ang="0">
                  <a:pos x="1530" y="352"/>
                </a:cxn>
                <a:cxn ang="0">
                  <a:pos x="1377" y="705"/>
                </a:cxn>
                <a:cxn ang="0">
                  <a:pos x="1610" y="854"/>
                </a:cxn>
              </a:cxnLst>
              <a:rect l="0" t="0" r="r" b="b"/>
              <a:pathLst>
                <a:path w="1719" h="1635">
                  <a:moveTo>
                    <a:pt x="1610" y="854"/>
                  </a:moveTo>
                  <a:lnTo>
                    <a:pt x="1623" y="863"/>
                  </a:lnTo>
                  <a:lnTo>
                    <a:pt x="1638" y="873"/>
                  </a:lnTo>
                  <a:lnTo>
                    <a:pt x="1655" y="881"/>
                  </a:lnTo>
                  <a:lnTo>
                    <a:pt x="1673" y="891"/>
                  </a:lnTo>
                  <a:lnTo>
                    <a:pt x="1689" y="902"/>
                  </a:lnTo>
                  <a:lnTo>
                    <a:pt x="1702" y="914"/>
                  </a:lnTo>
                  <a:lnTo>
                    <a:pt x="1714" y="927"/>
                  </a:lnTo>
                  <a:lnTo>
                    <a:pt x="1719" y="943"/>
                  </a:lnTo>
                  <a:lnTo>
                    <a:pt x="1714" y="960"/>
                  </a:lnTo>
                  <a:lnTo>
                    <a:pt x="1697" y="981"/>
                  </a:lnTo>
                  <a:lnTo>
                    <a:pt x="1673" y="1002"/>
                  </a:lnTo>
                  <a:lnTo>
                    <a:pt x="1645" y="1025"/>
                  </a:lnTo>
                  <a:lnTo>
                    <a:pt x="1613" y="1048"/>
                  </a:lnTo>
                  <a:lnTo>
                    <a:pt x="1587" y="1070"/>
                  </a:lnTo>
                  <a:lnTo>
                    <a:pt x="1566" y="1089"/>
                  </a:lnTo>
                  <a:lnTo>
                    <a:pt x="1554" y="1106"/>
                  </a:lnTo>
                  <a:lnTo>
                    <a:pt x="1331" y="1053"/>
                  </a:lnTo>
                  <a:lnTo>
                    <a:pt x="1319" y="1076"/>
                  </a:lnTo>
                  <a:lnTo>
                    <a:pt x="1308" y="1098"/>
                  </a:lnTo>
                  <a:lnTo>
                    <a:pt x="1295" y="1119"/>
                  </a:lnTo>
                  <a:lnTo>
                    <a:pt x="1282" y="1139"/>
                  </a:lnTo>
                  <a:lnTo>
                    <a:pt x="1267" y="1158"/>
                  </a:lnTo>
                  <a:lnTo>
                    <a:pt x="1250" y="1178"/>
                  </a:lnTo>
                  <a:lnTo>
                    <a:pt x="1234" y="1196"/>
                  </a:lnTo>
                  <a:lnTo>
                    <a:pt x="1217" y="1214"/>
                  </a:lnTo>
                  <a:lnTo>
                    <a:pt x="1242" y="1629"/>
                  </a:lnTo>
                  <a:lnTo>
                    <a:pt x="1227" y="1620"/>
                  </a:lnTo>
                  <a:lnTo>
                    <a:pt x="1214" y="1612"/>
                  </a:lnTo>
                  <a:lnTo>
                    <a:pt x="1198" y="1604"/>
                  </a:lnTo>
                  <a:lnTo>
                    <a:pt x="1183" y="1596"/>
                  </a:lnTo>
                  <a:lnTo>
                    <a:pt x="1167" y="1586"/>
                  </a:lnTo>
                  <a:lnTo>
                    <a:pt x="1152" y="1574"/>
                  </a:lnTo>
                  <a:lnTo>
                    <a:pt x="1137" y="1563"/>
                  </a:lnTo>
                  <a:lnTo>
                    <a:pt x="1122" y="1548"/>
                  </a:lnTo>
                  <a:lnTo>
                    <a:pt x="1001" y="1352"/>
                  </a:lnTo>
                  <a:lnTo>
                    <a:pt x="978" y="1361"/>
                  </a:lnTo>
                  <a:lnTo>
                    <a:pt x="953" y="1367"/>
                  </a:lnTo>
                  <a:lnTo>
                    <a:pt x="928" y="1372"/>
                  </a:lnTo>
                  <a:lnTo>
                    <a:pt x="904" y="1377"/>
                  </a:lnTo>
                  <a:lnTo>
                    <a:pt x="879" y="1382"/>
                  </a:lnTo>
                  <a:lnTo>
                    <a:pt x="853" y="1384"/>
                  </a:lnTo>
                  <a:lnTo>
                    <a:pt x="828" y="1385"/>
                  </a:lnTo>
                  <a:lnTo>
                    <a:pt x="802" y="1385"/>
                  </a:lnTo>
                  <a:lnTo>
                    <a:pt x="749" y="1610"/>
                  </a:lnTo>
                  <a:lnTo>
                    <a:pt x="733" y="1610"/>
                  </a:lnTo>
                  <a:lnTo>
                    <a:pt x="718" y="1614"/>
                  </a:lnTo>
                  <a:lnTo>
                    <a:pt x="702" y="1619"/>
                  </a:lnTo>
                  <a:lnTo>
                    <a:pt x="685" y="1624"/>
                  </a:lnTo>
                  <a:lnTo>
                    <a:pt x="669" y="1630"/>
                  </a:lnTo>
                  <a:lnTo>
                    <a:pt x="652" y="1633"/>
                  </a:lnTo>
                  <a:lnTo>
                    <a:pt x="637" y="1635"/>
                  </a:lnTo>
                  <a:lnTo>
                    <a:pt x="621" y="1633"/>
                  </a:lnTo>
                  <a:lnTo>
                    <a:pt x="605" y="1629"/>
                  </a:lnTo>
                  <a:lnTo>
                    <a:pt x="590" y="1619"/>
                  </a:lnTo>
                  <a:lnTo>
                    <a:pt x="573" y="1607"/>
                  </a:lnTo>
                  <a:lnTo>
                    <a:pt x="559" y="1596"/>
                  </a:lnTo>
                  <a:lnTo>
                    <a:pt x="544" y="1583"/>
                  </a:lnTo>
                  <a:lnTo>
                    <a:pt x="529" y="1571"/>
                  </a:lnTo>
                  <a:lnTo>
                    <a:pt x="514" y="1560"/>
                  </a:lnTo>
                  <a:lnTo>
                    <a:pt x="499" y="1553"/>
                  </a:lnTo>
                  <a:lnTo>
                    <a:pt x="552" y="1328"/>
                  </a:lnTo>
                  <a:lnTo>
                    <a:pt x="529" y="1316"/>
                  </a:lnTo>
                  <a:lnTo>
                    <a:pt x="506" y="1303"/>
                  </a:lnTo>
                  <a:lnTo>
                    <a:pt x="485" y="1290"/>
                  </a:lnTo>
                  <a:lnTo>
                    <a:pt x="465" y="1275"/>
                  </a:lnTo>
                  <a:lnTo>
                    <a:pt x="444" y="1260"/>
                  </a:lnTo>
                  <a:lnTo>
                    <a:pt x="426" y="1244"/>
                  </a:lnTo>
                  <a:lnTo>
                    <a:pt x="406" y="1228"/>
                  </a:lnTo>
                  <a:lnTo>
                    <a:pt x="388" y="1209"/>
                  </a:lnTo>
                  <a:lnTo>
                    <a:pt x="312" y="1398"/>
                  </a:lnTo>
                  <a:lnTo>
                    <a:pt x="194" y="1331"/>
                  </a:lnTo>
                  <a:lnTo>
                    <a:pt x="172" y="1306"/>
                  </a:lnTo>
                  <a:lnTo>
                    <a:pt x="153" y="1282"/>
                  </a:lnTo>
                  <a:lnTo>
                    <a:pt x="135" y="1255"/>
                  </a:lnTo>
                  <a:lnTo>
                    <a:pt x="117" y="1228"/>
                  </a:lnTo>
                  <a:lnTo>
                    <a:pt x="102" y="1201"/>
                  </a:lnTo>
                  <a:lnTo>
                    <a:pt x="85" y="1172"/>
                  </a:lnTo>
                  <a:lnTo>
                    <a:pt x="72" y="1144"/>
                  </a:lnTo>
                  <a:lnTo>
                    <a:pt x="59" y="1114"/>
                  </a:lnTo>
                  <a:lnTo>
                    <a:pt x="255" y="992"/>
                  </a:lnTo>
                  <a:lnTo>
                    <a:pt x="240" y="945"/>
                  </a:lnTo>
                  <a:lnTo>
                    <a:pt x="230" y="897"/>
                  </a:lnTo>
                  <a:lnTo>
                    <a:pt x="225" y="848"/>
                  </a:lnTo>
                  <a:lnTo>
                    <a:pt x="223" y="797"/>
                  </a:lnTo>
                  <a:lnTo>
                    <a:pt x="138" y="828"/>
                  </a:lnTo>
                  <a:lnTo>
                    <a:pt x="0" y="744"/>
                  </a:lnTo>
                  <a:lnTo>
                    <a:pt x="3" y="715"/>
                  </a:lnTo>
                  <a:lnTo>
                    <a:pt x="7" y="684"/>
                  </a:lnTo>
                  <a:lnTo>
                    <a:pt x="11" y="654"/>
                  </a:lnTo>
                  <a:lnTo>
                    <a:pt x="18" y="623"/>
                  </a:lnTo>
                  <a:lnTo>
                    <a:pt x="26" y="590"/>
                  </a:lnTo>
                  <a:lnTo>
                    <a:pt x="36" y="557"/>
                  </a:lnTo>
                  <a:lnTo>
                    <a:pt x="48" y="526"/>
                  </a:lnTo>
                  <a:lnTo>
                    <a:pt x="59" y="494"/>
                  </a:lnTo>
                  <a:lnTo>
                    <a:pt x="284" y="547"/>
                  </a:lnTo>
                  <a:lnTo>
                    <a:pt x="296" y="526"/>
                  </a:lnTo>
                  <a:lnTo>
                    <a:pt x="309" y="504"/>
                  </a:lnTo>
                  <a:lnTo>
                    <a:pt x="322" y="483"/>
                  </a:lnTo>
                  <a:lnTo>
                    <a:pt x="335" y="463"/>
                  </a:lnTo>
                  <a:lnTo>
                    <a:pt x="350" y="444"/>
                  </a:lnTo>
                  <a:lnTo>
                    <a:pt x="366" y="424"/>
                  </a:lnTo>
                  <a:lnTo>
                    <a:pt x="383" y="406"/>
                  </a:lnTo>
                  <a:lnTo>
                    <a:pt x="399" y="389"/>
                  </a:lnTo>
                  <a:lnTo>
                    <a:pt x="278" y="194"/>
                  </a:lnTo>
                  <a:lnTo>
                    <a:pt x="302" y="174"/>
                  </a:lnTo>
                  <a:lnTo>
                    <a:pt x="329" y="154"/>
                  </a:lnTo>
                  <a:lnTo>
                    <a:pt x="355" y="135"/>
                  </a:lnTo>
                  <a:lnTo>
                    <a:pt x="383" y="118"/>
                  </a:lnTo>
                  <a:lnTo>
                    <a:pt x="409" y="102"/>
                  </a:lnTo>
                  <a:lnTo>
                    <a:pt x="439" y="85"/>
                  </a:lnTo>
                  <a:lnTo>
                    <a:pt x="467" y="72"/>
                  </a:lnTo>
                  <a:lnTo>
                    <a:pt x="496" y="59"/>
                  </a:lnTo>
                  <a:lnTo>
                    <a:pt x="618" y="139"/>
                  </a:lnTo>
                  <a:lnTo>
                    <a:pt x="618" y="255"/>
                  </a:lnTo>
                  <a:lnTo>
                    <a:pt x="641" y="248"/>
                  </a:lnTo>
                  <a:lnTo>
                    <a:pt x="664" y="241"/>
                  </a:lnTo>
                  <a:lnTo>
                    <a:pt x="687" y="236"/>
                  </a:lnTo>
                  <a:lnTo>
                    <a:pt x="711" y="232"/>
                  </a:lnTo>
                  <a:lnTo>
                    <a:pt x="734" y="228"/>
                  </a:lnTo>
                  <a:lnTo>
                    <a:pt x="759" y="227"/>
                  </a:lnTo>
                  <a:lnTo>
                    <a:pt x="784" y="225"/>
                  </a:lnTo>
                  <a:lnTo>
                    <a:pt x="808" y="225"/>
                  </a:lnTo>
                  <a:lnTo>
                    <a:pt x="861" y="0"/>
                  </a:lnTo>
                  <a:lnTo>
                    <a:pt x="876" y="1"/>
                  </a:lnTo>
                  <a:lnTo>
                    <a:pt x="892" y="3"/>
                  </a:lnTo>
                  <a:lnTo>
                    <a:pt x="907" y="5"/>
                  </a:lnTo>
                  <a:lnTo>
                    <a:pt x="923" y="6"/>
                  </a:lnTo>
                  <a:lnTo>
                    <a:pt x="940" y="10"/>
                  </a:lnTo>
                  <a:lnTo>
                    <a:pt x="956" y="13"/>
                  </a:lnTo>
                  <a:lnTo>
                    <a:pt x="971" y="16"/>
                  </a:lnTo>
                  <a:lnTo>
                    <a:pt x="987" y="20"/>
                  </a:lnTo>
                  <a:lnTo>
                    <a:pt x="1004" y="23"/>
                  </a:lnTo>
                  <a:lnTo>
                    <a:pt x="1019" y="28"/>
                  </a:lnTo>
                  <a:lnTo>
                    <a:pt x="1035" y="33"/>
                  </a:lnTo>
                  <a:lnTo>
                    <a:pt x="1050" y="36"/>
                  </a:lnTo>
                  <a:lnTo>
                    <a:pt x="1066" y="41"/>
                  </a:lnTo>
                  <a:lnTo>
                    <a:pt x="1081" y="46"/>
                  </a:lnTo>
                  <a:lnTo>
                    <a:pt x="1096" y="52"/>
                  </a:lnTo>
                  <a:lnTo>
                    <a:pt x="1111" y="57"/>
                  </a:lnTo>
                  <a:lnTo>
                    <a:pt x="1231" y="138"/>
                  </a:lnTo>
                  <a:lnTo>
                    <a:pt x="1058" y="282"/>
                  </a:lnTo>
                  <a:lnTo>
                    <a:pt x="1079" y="294"/>
                  </a:lnTo>
                  <a:lnTo>
                    <a:pt x="1101" y="305"/>
                  </a:lnTo>
                  <a:lnTo>
                    <a:pt x="1122" y="319"/>
                  </a:lnTo>
                  <a:lnTo>
                    <a:pt x="1142" y="332"/>
                  </a:lnTo>
                  <a:lnTo>
                    <a:pt x="1162" y="347"/>
                  </a:lnTo>
                  <a:lnTo>
                    <a:pt x="1180" y="361"/>
                  </a:lnTo>
                  <a:lnTo>
                    <a:pt x="1198" y="378"/>
                  </a:lnTo>
                  <a:lnTo>
                    <a:pt x="1214" y="394"/>
                  </a:lnTo>
                  <a:lnTo>
                    <a:pt x="1411" y="271"/>
                  </a:lnTo>
                  <a:lnTo>
                    <a:pt x="1431" y="286"/>
                  </a:lnTo>
                  <a:lnTo>
                    <a:pt x="1448" y="297"/>
                  </a:lnTo>
                  <a:lnTo>
                    <a:pt x="1464" y="309"/>
                  </a:lnTo>
                  <a:lnTo>
                    <a:pt x="1479" y="317"/>
                  </a:lnTo>
                  <a:lnTo>
                    <a:pt x="1492" y="325"/>
                  </a:lnTo>
                  <a:lnTo>
                    <a:pt x="1505" y="333"/>
                  </a:lnTo>
                  <a:lnTo>
                    <a:pt x="1518" y="342"/>
                  </a:lnTo>
                  <a:lnTo>
                    <a:pt x="1530" y="352"/>
                  </a:lnTo>
                  <a:lnTo>
                    <a:pt x="1352" y="611"/>
                  </a:lnTo>
                  <a:lnTo>
                    <a:pt x="1367" y="657"/>
                  </a:lnTo>
                  <a:lnTo>
                    <a:pt x="1377" y="705"/>
                  </a:lnTo>
                  <a:lnTo>
                    <a:pt x="1385" y="753"/>
                  </a:lnTo>
                  <a:lnTo>
                    <a:pt x="1387" y="802"/>
                  </a:lnTo>
                  <a:lnTo>
                    <a:pt x="1610" y="85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" name="Freeform 26"/>
            <p:cNvSpPr>
              <a:spLocks/>
            </p:cNvSpPr>
            <p:nvPr/>
          </p:nvSpPr>
          <p:spPr bwMode="auto">
            <a:xfrm>
              <a:off x="2089124" y="2546352"/>
              <a:ext cx="1873607" cy="1782051"/>
            </a:xfrm>
            <a:custGeom>
              <a:avLst/>
              <a:gdLst/>
              <a:ahLst/>
              <a:cxnLst>
                <a:cxn ang="0">
                  <a:pos x="1638" y="873"/>
                </a:cxn>
                <a:cxn ang="0">
                  <a:pos x="1689" y="902"/>
                </a:cxn>
                <a:cxn ang="0">
                  <a:pos x="1719" y="943"/>
                </a:cxn>
                <a:cxn ang="0">
                  <a:pos x="1673" y="1002"/>
                </a:cxn>
                <a:cxn ang="0">
                  <a:pos x="1587" y="1070"/>
                </a:cxn>
                <a:cxn ang="0">
                  <a:pos x="1331" y="1053"/>
                </a:cxn>
                <a:cxn ang="0">
                  <a:pos x="1295" y="1119"/>
                </a:cxn>
                <a:cxn ang="0">
                  <a:pos x="1250" y="1178"/>
                </a:cxn>
                <a:cxn ang="0">
                  <a:pos x="1242" y="1629"/>
                </a:cxn>
                <a:cxn ang="0">
                  <a:pos x="1198" y="1604"/>
                </a:cxn>
                <a:cxn ang="0">
                  <a:pos x="1152" y="1574"/>
                </a:cxn>
                <a:cxn ang="0">
                  <a:pos x="1001" y="1352"/>
                </a:cxn>
                <a:cxn ang="0">
                  <a:pos x="928" y="1372"/>
                </a:cxn>
                <a:cxn ang="0">
                  <a:pos x="853" y="1384"/>
                </a:cxn>
                <a:cxn ang="0">
                  <a:pos x="749" y="1610"/>
                </a:cxn>
                <a:cxn ang="0">
                  <a:pos x="702" y="1619"/>
                </a:cxn>
                <a:cxn ang="0">
                  <a:pos x="652" y="1633"/>
                </a:cxn>
                <a:cxn ang="0">
                  <a:pos x="605" y="1629"/>
                </a:cxn>
                <a:cxn ang="0">
                  <a:pos x="559" y="1596"/>
                </a:cxn>
                <a:cxn ang="0">
                  <a:pos x="514" y="1560"/>
                </a:cxn>
                <a:cxn ang="0">
                  <a:pos x="529" y="1316"/>
                </a:cxn>
                <a:cxn ang="0">
                  <a:pos x="465" y="1275"/>
                </a:cxn>
                <a:cxn ang="0">
                  <a:pos x="406" y="1228"/>
                </a:cxn>
                <a:cxn ang="0">
                  <a:pos x="194" y="1331"/>
                </a:cxn>
                <a:cxn ang="0">
                  <a:pos x="135" y="1255"/>
                </a:cxn>
                <a:cxn ang="0">
                  <a:pos x="85" y="1172"/>
                </a:cxn>
                <a:cxn ang="0">
                  <a:pos x="255" y="992"/>
                </a:cxn>
                <a:cxn ang="0">
                  <a:pos x="225" y="848"/>
                </a:cxn>
                <a:cxn ang="0">
                  <a:pos x="0" y="744"/>
                </a:cxn>
                <a:cxn ang="0">
                  <a:pos x="11" y="654"/>
                </a:cxn>
                <a:cxn ang="0">
                  <a:pos x="36" y="557"/>
                </a:cxn>
                <a:cxn ang="0">
                  <a:pos x="284" y="547"/>
                </a:cxn>
                <a:cxn ang="0">
                  <a:pos x="322" y="483"/>
                </a:cxn>
                <a:cxn ang="0">
                  <a:pos x="366" y="424"/>
                </a:cxn>
                <a:cxn ang="0">
                  <a:pos x="278" y="194"/>
                </a:cxn>
                <a:cxn ang="0">
                  <a:pos x="355" y="135"/>
                </a:cxn>
                <a:cxn ang="0">
                  <a:pos x="439" y="85"/>
                </a:cxn>
                <a:cxn ang="0">
                  <a:pos x="618" y="139"/>
                </a:cxn>
                <a:cxn ang="0">
                  <a:pos x="664" y="241"/>
                </a:cxn>
                <a:cxn ang="0">
                  <a:pos x="734" y="228"/>
                </a:cxn>
                <a:cxn ang="0">
                  <a:pos x="808" y="225"/>
                </a:cxn>
                <a:cxn ang="0">
                  <a:pos x="892" y="3"/>
                </a:cxn>
                <a:cxn ang="0">
                  <a:pos x="940" y="10"/>
                </a:cxn>
                <a:cxn ang="0">
                  <a:pos x="987" y="20"/>
                </a:cxn>
                <a:cxn ang="0">
                  <a:pos x="1035" y="33"/>
                </a:cxn>
                <a:cxn ang="0">
                  <a:pos x="1081" y="46"/>
                </a:cxn>
                <a:cxn ang="0">
                  <a:pos x="1231" y="138"/>
                </a:cxn>
                <a:cxn ang="0">
                  <a:pos x="1101" y="305"/>
                </a:cxn>
                <a:cxn ang="0">
                  <a:pos x="1162" y="347"/>
                </a:cxn>
                <a:cxn ang="0">
                  <a:pos x="1214" y="394"/>
                </a:cxn>
                <a:cxn ang="0">
                  <a:pos x="1448" y="297"/>
                </a:cxn>
                <a:cxn ang="0">
                  <a:pos x="1492" y="325"/>
                </a:cxn>
                <a:cxn ang="0">
                  <a:pos x="1530" y="352"/>
                </a:cxn>
                <a:cxn ang="0">
                  <a:pos x="1377" y="705"/>
                </a:cxn>
                <a:cxn ang="0">
                  <a:pos x="1610" y="854"/>
                </a:cxn>
              </a:cxnLst>
              <a:rect l="0" t="0" r="r" b="b"/>
              <a:pathLst>
                <a:path w="1719" h="1635">
                  <a:moveTo>
                    <a:pt x="1610" y="854"/>
                  </a:moveTo>
                  <a:lnTo>
                    <a:pt x="1623" y="863"/>
                  </a:lnTo>
                  <a:lnTo>
                    <a:pt x="1638" y="873"/>
                  </a:lnTo>
                  <a:lnTo>
                    <a:pt x="1655" y="881"/>
                  </a:lnTo>
                  <a:lnTo>
                    <a:pt x="1673" y="891"/>
                  </a:lnTo>
                  <a:lnTo>
                    <a:pt x="1689" y="902"/>
                  </a:lnTo>
                  <a:lnTo>
                    <a:pt x="1702" y="914"/>
                  </a:lnTo>
                  <a:lnTo>
                    <a:pt x="1714" y="927"/>
                  </a:lnTo>
                  <a:lnTo>
                    <a:pt x="1719" y="943"/>
                  </a:lnTo>
                  <a:lnTo>
                    <a:pt x="1714" y="960"/>
                  </a:lnTo>
                  <a:lnTo>
                    <a:pt x="1697" y="981"/>
                  </a:lnTo>
                  <a:lnTo>
                    <a:pt x="1673" y="1002"/>
                  </a:lnTo>
                  <a:lnTo>
                    <a:pt x="1645" y="1025"/>
                  </a:lnTo>
                  <a:lnTo>
                    <a:pt x="1613" y="1048"/>
                  </a:lnTo>
                  <a:lnTo>
                    <a:pt x="1587" y="1070"/>
                  </a:lnTo>
                  <a:lnTo>
                    <a:pt x="1566" y="1089"/>
                  </a:lnTo>
                  <a:lnTo>
                    <a:pt x="1554" y="1106"/>
                  </a:lnTo>
                  <a:lnTo>
                    <a:pt x="1331" y="1053"/>
                  </a:lnTo>
                  <a:lnTo>
                    <a:pt x="1319" y="1076"/>
                  </a:lnTo>
                  <a:lnTo>
                    <a:pt x="1308" y="1098"/>
                  </a:lnTo>
                  <a:lnTo>
                    <a:pt x="1295" y="1119"/>
                  </a:lnTo>
                  <a:lnTo>
                    <a:pt x="1282" y="1139"/>
                  </a:lnTo>
                  <a:lnTo>
                    <a:pt x="1267" y="1158"/>
                  </a:lnTo>
                  <a:lnTo>
                    <a:pt x="1250" y="1178"/>
                  </a:lnTo>
                  <a:lnTo>
                    <a:pt x="1234" y="1196"/>
                  </a:lnTo>
                  <a:lnTo>
                    <a:pt x="1217" y="1214"/>
                  </a:lnTo>
                  <a:lnTo>
                    <a:pt x="1242" y="1629"/>
                  </a:lnTo>
                  <a:lnTo>
                    <a:pt x="1227" y="1620"/>
                  </a:lnTo>
                  <a:lnTo>
                    <a:pt x="1214" y="1612"/>
                  </a:lnTo>
                  <a:lnTo>
                    <a:pt x="1198" y="1604"/>
                  </a:lnTo>
                  <a:lnTo>
                    <a:pt x="1183" y="1596"/>
                  </a:lnTo>
                  <a:lnTo>
                    <a:pt x="1167" y="1586"/>
                  </a:lnTo>
                  <a:lnTo>
                    <a:pt x="1152" y="1574"/>
                  </a:lnTo>
                  <a:lnTo>
                    <a:pt x="1137" y="1563"/>
                  </a:lnTo>
                  <a:lnTo>
                    <a:pt x="1122" y="1548"/>
                  </a:lnTo>
                  <a:lnTo>
                    <a:pt x="1001" y="1352"/>
                  </a:lnTo>
                  <a:lnTo>
                    <a:pt x="978" y="1361"/>
                  </a:lnTo>
                  <a:lnTo>
                    <a:pt x="953" y="1367"/>
                  </a:lnTo>
                  <a:lnTo>
                    <a:pt x="928" y="1372"/>
                  </a:lnTo>
                  <a:lnTo>
                    <a:pt x="904" y="1377"/>
                  </a:lnTo>
                  <a:lnTo>
                    <a:pt x="879" y="1382"/>
                  </a:lnTo>
                  <a:lnTo>
                    <a:pt x="853" y="1384"/>
                  </a:lnTo>
                  <a:lnTo>
                    <a:pt x="828" y="1385"/>
                  </a:lnTo>
                  <a:lnTo>
                    <a:pt x="802" y="1385"/>
                  </a:lnTo>
                  <a:lnTo>
                    <a:pt x="749" y="1610"/>
                  </a:lnTo>
                  <a:lnTo>
                    <a:pt x="733" y="1610"/>
                  </a:lnTo>
                  <a:lnTo>
                    <a:pt x="718" y="1614"/>
                  </a:lnTo>
                  <a:lnTo>
                    <a:pt x="702" y="1619"/>
                  </a:lnTo>
                  <a:lnTo>
                    <a:pt x="685" y="1624"/>
                  </a:lnTo>
                  <a:lnTo>
                    <a:pt x="669" y="1630"/>
                  </a:lnTo>
                  <a:lnTo>
                    <a:pt x="652" y="1633"/>
                  </a:lnTo>
                  <a:lnTo>
                    <a:pt x="637" y="1635"/>
                  </a:lnTo>
                  <a:lnTo>
                    <a:pt x="621" y="1633"/>
                  </a:lnTo>
                  <a:lnTo>
                    <a:pt x="605" y="1629"/>
                  </a:lnTo>
                  <a:lnTo>
                    <a:pt x="590" y="1619"/>
                  </a:lnTo>
                  <a:lnTo>
                    <a:pt x="573" y="1607"/>
                  </a:lnTo>
                  <a:lnTo>
                    <a:pt x="559" y="1596"/>
                  </a:lnTo>
                  <a:lnTo>
                    <a:pt x="544" y="1583"/>
                  </a:lnTo>
                  <a:lnTo>
                    <a:pt x="529" y="1571"/>
                  </a:lnTo>
                  <a:lnTo>
                    <a:pt x="514" y="1560"/>
                  </a:lnTo>
                  <a:lnTo>
                    <a:pt x="499" y="1553"/>
                  </a:lnTo>
                  <a:lnTo>
                    <a:pt x="552" y="1328"/>
                  </a:lnTo>
                  <a:lnTo>
                    <a:pt x="529" y="1316"/>
                  </a:lnTo>
                  <a:lnTo>
                    <a:pt x="506" y="1303"/>
                  </a:lnTo>
                  <a:lnTo>
                    <a:pt x="485" y="1290"/>
                  </a:lnTo>
                  <a:lnTo>
                    <a:pt x="465" y="1275"/>
                  </a:lnTo>
                  <a:lnTo>
                    <a:pt x="444" y="1260"/>
                  </a:lnTo>
                  <a:lnTo>
                    <a:pt x="426" y="1244"/>
                  </a:lnTo>
                  <a:lnTo>
                    <a:pt x="406" y="1228"/>
                  </a:lnTo>
                  <a:lnTo>
                    <a:pt x="388" y="1209"/>
                  </a:lnTo>
                  <a:lnTo>
                    <a:pt x="312" y="1398"/>
                  </a:lnTo>
                  <a:lnTo>
                    <a:pt x="194" y="1331"/>
                  </a:lnTo>
                  <a:lnTo>
                    <a:pt x="172" y="1306"/>
                  </a:lnTo>
                  <a:lnTo>
                    <a:pt x="153" y="1282"/>
                  </a:lnTo>
                  <a:lnTo>
                    <a:pt x="135" y="1255"/>
                  </a:lnTo>
                  <a:lnTo>
                    <a:pt x="117" y="1228"/>
                  </a:lnTo>
                  <a:lnTo>
                    <a:pt x="102" y="1201"/>
                  </a:lnTo>
                  <a:lnTo>
                    <a:pt x="85" y="1172"/>
                  </a:lnTo>
                  <a:lnTo>
                    <a:pt x="72" y="1144"/>
                  </a:lnTo>
                  <a:lnTo>
                    <a:pt x="59" y="1114"/>
                  </a:lnTo>
                  <a:lnTo>
                    <a:pt x="255" y="992"/>
                  </a:lnTo>
                  <a:lnTo>
                    <a:pt x="240" y="945"/>
                  </a:lnTo>
                  <a:lnTo>
                    <a:pt x="230" y="897"/>
                  </a:lnTo>
                  <a:lnTo>
                    <a:pt x="225" y="848"/>
                  </a:lnTo>
                  <a:lnTo>
                    <a:pt x="223" y="797"/>
                  </a:lnTo>
                  <a:lnTo>
                    <a:pt x="138" y="828"/>
                  </a:lnTo>
                  <a:lnTo>
                    <a:pt x="0" y="744"/>
                  </a:lnTo>
                  <a:lnTo>
                    <a:pt x="3" y="715"/>
                  </a:lnTo>
                  <a:lnTo>
                    <a:pt x="7" y="684"/>
                  </a:lnTo>
                  <a:lnTo>
                    <a:pt x="11" y="654"/>
                  </a:lnTo>
                  <a:lnTo>
                    <a:pt x="18" y="623"/>
                  </a:lnTo>
                  <a:lnTo>
                    <a:pt x="26" y="590"/>
                  </a:lnTo>
                  <a:lnTo>
                    <a:pt x="36" y="557"/>
                  </a:lnTo>
                  <a:lnTo>
                    <a:pt x="48" y="526"/>
                  </a:lnTo>
                  <a:lnTo>
                    <a:pt x="59" y="494"/>
                  </a:lnTo>
                  <a:lnTo>
                    <a:pt x="284" y="547"/>
                  </a:lnTo>
                  <a:lnTo>
                    <a:pt x="296" y="526"/>
                  </a:lnTo>
                  <a:lnTo>
                    <a:pt x="309" y="504"/>
                  </a:lnTo>
                  <a:lnTo>
                    <a:pt x="322" y="483"/>
                  </a:lnTo>
                  <a:lnTo>
                    <a:pt x="335" y="463"/>
                  </a:lnTo>
                  <a:lnTo>
                    <a:pt x="350" y="444"/>
                  </a:lnTo>
                  <a:lnTo>
                    <a:pt x="366" y="424"/>
                  </a:lnTo>
                  <a:lnTo>
                    <a:pt x="383" y="406"/>
                  </a:lnTo>
                  <a:lnTo>
                    <a:pt x="399" y="389"/>
                  </a:lnTo>
                  <a:lnTo>
                    <a:pt x="278" y="194"/>
                  </a:lnTo>
                  <a:lnTo>
                    <a:pt x="302" y="174"/>
                  </a:lnTo>
                  <a:lnTo>
                    <a:pt x="329" y="154"/>
                  </a:lnTo>
                  <a:lnTo>
                    <a:pt x="355" y="135"/>
                  </a:lnTo>
                  <a:lnTo>
                    <a:pt x="383" y="118"/>
                  </a:lnTo>
                  <a:lnTo>
                    <a:pt x="409" y="102"/>
                  </a:lnTo>
                  <a:lnTo>
                    <a:pt x="439" y="85"/>
                  </a:lnTo>
                  <a:lnTo>
                    <a:pt x="467" y="72"/>
                  </a:lnTo>
                  <a:lnTo>
                    <a:pt x="496" y="59"/>
                  </a:lnTo>
                  <a:lnTo>
                    <a:pt x="618" y="139"/>
                  </a:lnTo>
                  <a:lnTo>
                    <a:pt x="618" y="255"/>
                  </a:lnTo>
                  <a:lnTo>
                    <a:pt x="641" y="248"/>
                  </a:lnTo>
                  <a:lnTo>
                    <a:pt x="664" y="241"/>
                  </a:lnTo>
                  <a:lnTo>
                    <a:pt x="687" y="236"/>
                  </a:lnTo>
                  <a:lnTo>
                    <a:pt x="711" y="232"/>
                  </a:lnTo>
                  <a:lnTo>
                    <a:pt x="734" y="228"/>
                  </a:lnTo>
                  <a:lnTo>
                    <a:pt x="759" y="227"/>
                  </a:lnTo>
                  <a:lnTo>
                    <a:pt x="784" y="225"/>
                  </a:lnTo>
                  <a:lnTo>
                    <a:pt x="808" y="225"/>
                  </a:lnTo>
                  <a:lnTo>
                    <a:pt x="861" y="0"/>
                  </a:lnTo>
                  <a:lnTo>
                    <a:pt x="876" y="1"/>
                  </a:lnTo>
                  <a:lnTo>
                    <a:pt x="892" y="3"/>
                  </a:lnTo>
                  <a:lnTo>
                    <a:pt x="907" y="5"/>
                  </a:lnTo>
                  <a:lnTo>
                    <a:pt x="923" y="6"/>
                  </a:lnTo>
                  <a:lnTo>
                    <a:pt x="940" y="10"/>
                  </a:lnTo>
                  <a:lnTo>
                    <a:pt x="956" y="13"/>
                  </a:lnTo>
                  <a:lnTo>
                    <a:pt x="971" y="16"/>
                  </a:lnTo>
                  <a:lnTo>
                    <a:pt x="987" y="20"/>
                  </a:lnTo>
                  <a:lnTo>
                    <a:pt x="1004" y="23"/>
                  </a:lnTo>
                  <a:lnTo>
                    <a:pt x="1019" y="28"/>
                  </a:lnTo>
                  <a:lnTo>
                    <a:pt x="1035" y="33"/>
                  </a:lnTo>
                  <a:lnTo>
                    <a:pt x="1050" y="36"/>
                  </a:lnTo>
                  <a:lnTo>
                    <a:pt x="1066" y="41"/>
                  </a:lnTo>
                  <a:lnTo>
                    <a:pt x="1081" y="46"/>
                  </a:lnTo>
                  <a:lnTo>
                    <a:pt x="1096" y="52"/>
                  </a:lnTo>
                  <a:lnTo>
                    <a:pt x="1111" y="57"/>
                  </a:lnTo>
                  <a:lnTo>
                    <a:pt x="1231" y="138"/>
                  </a:lnTo>
                  <a:lnTo>
                    <a:pt x="1058" y="282"/>
                  </a:lnTo>
                  <a:lnTo>
                    <a:pt x="1079" y="294"/>
                  </a:lnTo>
                  <a:lnTo>
                    <a:pt x="1101" y="305"/>
                  </a:lnTo>
                  <a:lnTo>
                    <a:pt x="1122" y="319"/>
                  </a:lnTo>
                  <a:lnTo>
                    <a:pt x="1142" y="332"/>
                  </a:lnTo>
                  <a:lnTo>
                    <a:pt x="1162" y="347"/>
                  </a:lnTo>
                  <a:lnTo>
                    <a:pt x="1180" y="361"/>
                  </a:lnTo>
                  <a:lnTo>
                    <a:pt x="1198" y="378"/>
                  </a:lnTo>
                  <a:lnTo>
                    <a:pt x="1214" y="394"/>
                  </a:lnTo>
                  <a:lnTo>
                    <a:pt x="1411" y="271"/>
                  </a:lnTo>
                  <a:lnTo>
                    <a:pt x="1431" y="286"/>
                  </a:lnTo>
                  <a:lnTo>
                    <a:pt x="1448" y="297"/>
                  </a:lnTo>
                  <a:lnTo>
                    <a:pt x="1464" y="309"/>
                  </a:lnTo>
                  <a:lnTo>
                    <a:pt x="1479" y="317"/>
                  </a:lnTo>
                  <a:lnTo>
                    <a:pt x="1492" y="325"/>
                  </a:lnTo>
                  <a:lnTo>
                    <a:pt x="1505" y="333"/>
                  </a:lnTo>
                  <a:lnTo>
                    <a:pt x="1518" y="342"/>
                  </a:lnTo>
                  <a:lnTo>
                    <a:pt x="1530" y="352"/>
                  </a:lnTo>
                  <a:lnTo>
                    <a:pt x="1352" y="611"/>
                  </a:lnTo>
                  <a:lnTo>
                    <a:pt x="1367" y="657"/>
                  </a:lnTo>
                  <a:lnTo>
                    <a:pt x="1377" y="705"/>
                  </a:lnTo>
                  <a:lnTo>
                    <a:pt x="1385" y="753"/>
                  </a:lnTo>
                  <a:lnTo>
                    <a:pt x="1387" y="802"/>
                  </a:lnTo>
                  <a:lnTo>
                    <a:pt x="1610" y="85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auto">
            <a:xfrm>
              <a:off x="5933440" y="3111325"/>
              <a:ext cx="886599" cy="844281"/>
            </a:xfrm>
            <a:custGeom>
              <a:avLst/>
              <a:gdLst/>
              <a:ahLst/>
              <a:cxnLst>
                <a:cxn ang="0">
                  <a:pos x="1638" y="873"/>
                </a:cxn>
                <a:cxn ang="0">
                  <a:pos x="1689" y="901"/>
                </a:cxn>
                <a:cxn ang="0">
                  <a:pos x="1718" y="944"/>
                </a:cxn>
                <a:cxn ang="0">
                  <a:pos x="1672" y="1003"/>
                </a:cxn>
                <a:cxn ang="0">
                  <a:pos x="1587" y="1068"/>
                </a:cxn>
                <a:cxn ang="0">
                  <a:pos x="1329" y="1054"/>
                </a:cxn>
                <a:cxn ang="0">
                  <a:pos x="1293" y="1119"/>
                </a:cxn>
                <a:cxn ang="0">
                  <a:pos x="1248" y="1179"/>
                </a:cxn>
                <a:cxn ang="0">
                  <a:pos x="1242" y="1629"/>
                </a:cxn>
                <a:cxn ang="0">
                  <a:pos x="1197" y="1604"/>
                </a:cxn>
                <a:cxn ang="0">
                  <a:pos x="1150" y="1575"/>
                </a:cxn>
                <a:cxn ang="0">
                  <a:pos x="999" y="1353"/>
                </a:cxn>
                <a:cxn ang="0">
                  <a:pos x="926" y="1374"/>
                </a:cxn>
                <a:cxn ang="0">
                  <a:pos x="851" y="1386"/>
                </a:cxn>
                <a:cxn ang="0">
                  <a:pos x="749" y="1611"/>
                </a:cxn>
                <a:cxn ang="0">
                  <a:pos x="700" y="1621"/>
                </a:cxn>
                <a:cxn ang="0">
                  <a:pos x="652" y="1634"/>
                </a:cxn>
                <a:cxn ang="0">
                  <a:pos x="603" y="1629"/>
                </a:cxn>
                <a:cxn ang="0">
                  <a:pos x="557" y="1596"/>
                </a:cxn>
                <a:cxn ang="0">
                  <a:pos x="512" y="1562"/>
                </a:cxn>
                <a:cxn ang="0">
                  <a:pos x="527" y="1317"/>
                </a:cxn>
                <a:cxn ang="0">
                  <a:pos x="463" y="1277"/>
                </a:cxn>
                <a:cxn ang="0">
                  <a:pos x="405" y="1230"/>
                </a:cxn>
                <a:cxn ang="0">
                  <a:pos x="192" y="1333"/>
                </a:cxn>
                <a:cxn ang="0">
                  <a:pos x="133" y="1256"/>
                </a:cxn>
                <a:cxn ang="0">
                  <a:pos x="85" y="1172"/>
                </a:cxn>
                <a:cxn ang="0">
                  <a:pos x="253" y="991"/>
                </a:cxn>
                <a:cxn ang="0">
                  <a:pos x="223" y="847"/>
                </a:cxn>
                <a:cxn ang="0">
                  <a:pos x="0" y="743"/>
                </a:cxn>
                <a:cxn ang="0">
                  <a:pos x="11" y="653"/>
                </a:cxn>
                <a:cxn ang="0">
                  <a:pos x="37" y="557"/>
                </a:cxn>
                <a:cxn ang="0">
                  <a:pos x="282" y="546"/>
                </a:cxn>
                <a:cxn ang="0">
                  <a:pos x="320" y="483"/>
                </a:cxn>
                <a:cxn ang="0">
                  <a:pos x="364" y="426"/>
                </a:cxn>
                <a:cxn ang="0">
                  <a:pos x="276" y="196"/>
                </a:cxn>
                <a:cxn ang="0">
                  <a:pos x="353" y="137"/>
                </a:cxn>
                <a:cxn ang="0">
                  <a:pos x="437" y="87"/>
                </a:cxn>
                <a:cxn ang="0">
                  <a:pos x="616" y="142"/>
                </a:cxn>
                <a:cxn ang="0">
                  <a:pos x="663" y="243"/>
                </a:cxn>
                <a:cxn ang="0">
                  <a:pos x="734" y="230"/>
                </a:cxn>
                <a:cxn ang="0">
                  <a:pos x="806" y="225"/>
                </a:cxn>
                <a:cxn ang="0">
                  <a:pos x="890" y="3"/>
                </a:cxn>
                <a:cxn ang="0">
                  <a:pos x="938" y="10"/>
                </a:cxn>
                <a:cxn ang="0">
                  <a:pos x="985" y="20"/>
                </a:cxn>
                <a:cxn ang="0">
                  <a:pos x="1033" y="33"/>
                </a:cxn>
                <a:cxn ang="0">
                  <a:pos x="1079" y="48"/>
                </a:cxn>
                <a:cxn ang="0">
                  <a:pos x="1230" y="140"/>
                </a:cxn>
                <a:cxn ang="0">
                  <a:pos x="1099" y="306"/>
                </a:cxn>
                <a:cxn ang="0">
                  <a:pos x="1160" y="347"/>
                </a:cxn>
                <a:cxn ang="0">
                  <a:pos x="1214" y="395"/>
                </a:cxn>
                <a:cxn ang="0">
                  <a:pos x="1447" y="299"/>
                </a:cxn>
                <a:cxn ang="0">
                  <a:pos x="1493" y="327"/>
                </a:cxn>
                <a:cxn ang="0">
                  <a:pos x="1529" y="354"/>
                </a:cxn>
                <a:cxn ang="0">
                  <a:pos x="1377" y="704"/>
                </a:cxn>
                <a:cxn ang="0">
                  <a:pos x="1610" y="855"/>
                </a:cxn>
              </a:cxnLst>
              <a:rect l="0" t="0" r="r" b="b"/>
              <a:pathLst>
                <a:path w="1718" h="1636">
                  <a:moveTo>
                    <a:pt x="1610" y="855"/>
                  </a:moveTo>
                  <a:lnTo>
                    <a:pt x="1623" y="863"/>
                  </a:lnTo>
                  <a:lnTo>
                    <a:pt x="1638" y="873"/>
                  </a:lnTo>
                  <a:lnTo>
                    <a:pt x="1656" y="881"/>
                  </a:lnTo>
                  <a:lnTo>
                    <a:pt x="1672" y="891"/>
                  </a:lnTo>
                  <a:lnTo>
                    <a:pt x="1689" y="901"/>
                  </a:lnTo>
                  <a:lnTo>
                    <a:pt x="1703" y="912"/>
                  </a:lnTo>
                  <a:lnTo>
                    <a:pt x="1713" y="927"/>
                  </a:lnTo>
                  <a:lnTo>
                    <a:pt x="1718" y="944"/>
                  </a:lnTo>
                  <a:lnTo>
                    <a:pt x="1713" y="960"/>
                  </a:lnTo>
                  <a:lnTo>
                    <a:pt x="1697" y="981"/>
                  </a:lnTo>
                  <a:lnTo>
                    <a:pt x="1672" y="1003"/>
                  </a:lnTo>
                  <a:lnTo>
                    <a:pt x="1644" y="1026"/>
                  </a:lnTo>
                  <a:lnTo>
                    <a:pt x="1613" y="1047"/>
                  </a:lnTo>
                  <a:lnTo>
                    <a:pt x="1587" y="1068"/>
                  </a:lnTo>
                  <a:lnTo>
                    <a:pt x="1565" y="1088"/>
                  </a:lnTo>
                  <a:lnTo>
                    <a:pt x="1554" y="1105"/>
                  </a:lnTo>
                  <a:lnTo>
                    <a:pt x="1329" y="1054"/>
                  </a:lnTo>
                  <a:lnTo>
                    <a:pt x="1317" y="1077"/>
                  </a:lnTo>
                  <a:lnTo>
                    <a:pt x="1306" y="1098"/>
                  </a:lnTo>
                  <a:lnTo>
                    <a:pt x="1293" y="1119"/>
                  </a:lnTo>
                  <a:lnTo>
                    <a:pt x="1280" y="1139"/>
                  </a:lnTo>
                  <a:lnTo>
                    <a:pt x="1265" y="1159"/>
                  </a:lnTo>
                  <a:lnTo>
                    <a:pt x="1248" y="1179"/>
                  </a:lnTo>
                  <a:lnTo>
                    <a:pt x="1232" y="1197"/>
                  </a:lnTo>
                  <a:lnTo>
                    <a:pt x="1215" y="1215"/>
                  </a:lnTo>
                  <a:lnTo>
                    <a:pt x="1242" y="1629"/>
                  </a:lnTo>
                  <a:lnTo>
                    <a:pt x="1227" y="1621"/>
                  </a:lnTo>
                  <a:lnTo>
                    <a:pt x="1212" y="1613"/>
                  </a:lnTo>
                  <a:lnTo>
                    <a:pt x="1197" y="1604"/>
                  </a:lnTo>
                  <a:lnTo>
                    <a:pt x="1181" y="1596"/>
                  </a:lnTo>
                  <a:lnTo>
                    <a:pt x="1165" y="1586"/>
                  </a:lnTo>
                  <a:lnTo>
                    <a:pt x="1150" y="1575"/>
                  </a:lnTo>
                  <a:lnTo>
                    <a:pt x="1135" y="1563"/>
                  </a:lnTo>
                  <a:lnTo>
                    <a:pt x="1120" y="1548"/>
                  </a:lnTo>
                  <a:lnTo>
                    <a:pt x="999" y="1353"/>
                  </a:lnTo>
                  <a:lnTo>
                    <a:pt x="976" y="1361"/>
                  </a:lnTo>
                  <a:lnTo>
                    <a:pt x="951" y="1368"/>
                  </a:lnTo>
                  <a:lnTo>
                    <a:pt x="926" y="1374"/>
                  </a:lnTo>
                  <a:lnTo>
                    <a:pt x="902" y="1379"/>
                  </a:lnTo>
                  <a:lnTo>
                    <a:pt x="877" y="1382"/>
                  </a:lnTo>
                  <a:lnTo>
                    <a:pt x="851" y="1386"/>
                  </a:lnTo>
                  <a:lnTo>
                    <a:pt x="826" y="1387"/>
                  </a:lnTo>
                  <a:lnTo>
                    <a:pt x="800" y="1387"/>
                  </a:lnTo>
                  <a:lnTo>
                    <a:pt x="749" y="1611"/>
                  </a:lnTo>
                  <a:lnTo>
                    <a:pt x="732" y="1613"/>
                  </a:lnTo>
                  <a:lnTo>
                    <a:pt x="716" y="1616"/>
                  </a:lnTo>
                  <a:lnTo>
                    <a:pt x="700" y="1621"/>
                  </a:lnTo>
                  <a:lnTo>
                    <a:pt x="685" y="1626"/>
                  </a:lnTo>
                  <a:lnTo>
                    <a:pt x="668" y="1631"/>
                  </a:lnTo>
                  <a:lnTo>
                    <a:pt x="652" y="1634"/>
                  </a:lnTo>
                  <a:lnTo>
                    <a:pt x="635" y="1636"/>
                  </a:lnTo>
                  <a:lnTo>
                    <a:pt x="619" y="1634"/>
                  </a:lnTo>
                  <a:lnTo>
                    <a:pt x="603" y="1629"/>
                  </a:lnTo>
                  <a:lnTo>
                    <a:pt x="588" y="1619"/>
                  </a:lnTo>
                  <a:lnTo>
                    <a:pt x="571" y="1608"/>
                  </a:lnTo>
                  <a:lnTo>
                    <a:pt x="557" y="1596"/>
                  </a:lnTo>
                  <a:lnTo>
                    <a:pt x="542" y="1583"/>
                  </a:lnTo>
                  <a:lnTo>
                    <a:pt x="527" y="1571"/>
                  </a:lnTo>
                  <a:lnTo>
                    <a:pt x="512" y="1562"/>
                  </a:lnTo>
                  <a:lnTo>
                    <a:pt x="497" y="1553"/>
                  </a:lnTo>
                  <a:lnTo>
                    <a:pt x="550" y="1328"/>
                  </a:lnTo>
                  <a:lnTo>
                    <a:pt x="527" y="1317"/>
                  </a:lnTo>
                  <a:lnTo>
                    <a:pt x="504" y="1304"/>
                  </a:lnTo>
                  <a:lnTo>
                    <a:pt x="483" y="1290"/>
                  </a:lnTo>
                  <a:lnTo>
                    <a:pt x="463" y="1277"/>
                  </a:lnTo>
                  <a:lnTo>
                    <a:pt x="443" y="1261"/>
                  </a:lnTo>
                  <a:lnTo>
                    <a:pt x="423" y="1246"/>
                  </a:lnTo>
                  <a:lnTo>
                    <a:pt x="405" y="1230"/>
                  </a:lnTo>
                  <a:lnTo>
                    <a:pt x="387" y="1211"/>
                  </a:lnTo>
                  <a:lnTo>
                    <a:pt x="312" y="1414"/>
                  </a:lnTo>
                  <a:lnTo>
                    <a:pt x="192" y="1333"/>
                  </a:lnTo>
                  <a:lnTo>
                    <a:pt x="172" y="1308"/>
                  </a:lnTo>
                  <a:lnTo>
                    <a:pt x="152" y="1282"/>
                  </a:lnTo>
                  <a:lnTo>
                    <a:pt x="133" y="1256"/>
                  </a:lnTo>
                  <a:lnTo>
                    <a:pt x="116" y="1228"/>
                  </a:lnTo>
                  <a:lnTo>
                    <a:pt x="100" y="1202"/>
                  </a:lnTo>
                  <a:lnTo>
                    <a:pt x="85" y="1172"/>
                  </a:lnTo>
                  <a:lnTo>
                    <a:pt x="72" y="1144"/>
                  </a:lnTo>
                  <a:lnTo>
                    <a:pt x="59" y="1115"/>
                  </a:lnTo>
                  <a:lnTo>
                    <a:pt x="253" y="991"/>
                  </a:lnTo>
                  <a:lnTo>
                    <a:pt x="239" y="945"/>
                  </a:lnTo>
                  <a:lnTo>
                    <a:pt x="230" y="896"/>
                  </a:lnTo>
                  <a:lnTo>
                    <a:pt x="223" y="847"/>
                  </a:lnTo>
                  <a:lnTo>
                    <a:pt x="221" y="796"/>
                  </a:lnTo>
                  <a:lnTo>
                    <a:pt x="136" y="827"/>
                  </a:lnTo>
                  <a:lnTo>
                    <a:pt x="0" y="743"/>
                  </a:lnTo>
                  <a:lnTo>
                    <a:pt x="3" y="713"/>
                  </a:lnTo>
                  <a:lnTo>
                    <a:pt x="6" y="682"/>
                  </a:lnTo>
                  <a:lnTo>
                    <a:pt x="11" y="653"/>
                  </a:lnTo>
                  <a:lnTo>
                    <a:pt x="18" y="623"/>
                  </a:lnTo>
                  <a:lnTo>
                    <a:pt x="26" y="590"/>
                  </a:lnTo>
                  <a:lnTo>
                    <a:pt x="37" y="557"/>
                  </a:lnTo>
                  <a:lnTo>
                    <a:pt x="47" y="526"/>
                  </a:lnTo>
                  <a:lnTo>
                    <a:pt x="60" y="495"/>
                  </a:lnTo>
                  <a:lnTo>
                    <a:pt x="282" y="546"/>
                  </a:lnTo>
                  <a:lnTo>
                    <a:pt x="294" y="524"/>
                  </a:lnTo>
                  <a:lnTo>
                    <a:pt x="307" y="503"/>
                  </a:lnTo>
                  <a:lnTo>
                    <a:pt x="320" y="483"/>
                  </a:lnTo>
                  <a:lnTo>
                    <a:pt x="333" y="464"/>
                  </a:lnTo>
                  <a:lnTo>
                    <a:pt x="348" y="444"/>
                  </a:lnTo>
                  <a:lnTo>
                    <a:pt x="364" y="426"/>
                  </a:lnTo>
                  <a:lnTo>
                    <a:pt x="381" y="408"/>
                  </a:lnTo>
                  <a:lnTo>
                    <a:pt x="397" y="390"/>
                  </a:lnTo>
                  <a:lnTo>
                    <a:pt x="276" y="196"/>
                  </a:lnTo>
                  <a:lnTo>
                    <a:pt x="300" y="174"/>
                  </a:lnTo>
                  <a:lnTo>
                    <a:pt x="327" y="155"/>
                  </a:lnTo>
                  <a:lnTo>
                    <a:pt x="353" y="137"/>
                  </a:lnTo>
                  <a:lnTo>
                    <a:pt x="381" y="119"/>
                  </a:lnTo>
                  <a:lnTo>
                    <a:pt x="407" y="104"/>
                  </a:lnTo>
                  <a:lnTo>
                    <a:pt x="437" y="87"/>
                  </a:lnTo>
                  <a:lnTo>
                    <a:pt x="465" y="74"/>
                  </a:lnTo>
                  <a:lnTo>
                    <a:pt x="494" y="61"/>
                  </a:lnTo>
                  <a:lnTo>
                    <a:pt x="616" y="142"/>
                  </a:lnTo>
                  <a:lnTo>
                    <a:pt x="617" y="257"/>
                  </a:lnTo>
                  <a:lnTo>
                    <a:pt x="640" y="248"/>
                  </a:lnTo>
                  <a:lnTo>
                    <a:pt x="663" y="243"/>
                  </a:lnTo>
                  <a:lnTo>
                    <a:pt x="686" y="237"/>
                  </a:lnTo>
                  <a:lnTo>
                    <a:pt x="709" y="234"/>
                  </a:lnTo>
                  <a:lnTo>
                    <a:pt x="734" y="230"/>
                  </a:lnTo>
                  <a:lnTo>
                    <a:pt x="757" y="227"/>
                  </a:lnTo>
                  <a:lnTo>
                    <a:pt x="782" y="225"/>
                  </a:lnTo>
                  <a:lnTo>
                    <a:pt x="806" y="225"/>
                  </a:lnTo>
                  <a:lnTo>
                    <a:pt x="859" y="0"/>
                  </a:lnTo>
                  <a:lnTo>
                    <a:pt x="875" y="2"/>
                  </a:lnTo>
                  <a:lnTo>
                    <a:pt x="890" y="3"/>
                  </a:lnTo>
                  <a:lnTo>
                    <a:pt x="907" y="5"/>
                  </a:lnTo>
                  <a:lnTo>
                    <a:pt x="923" y="7"/>
                  </a:lnTo>
                  <a:lnTo>
                    <a:pt x="938" y="10"/>
                  </a:lnTo>
                  <a:lnTo>
                    <a:pt x="954" y="13"/>
                  </a:lnTo>
                  <a:lnTo>
                    <a:pt x="969" y="17"/>
                  </a:lnTo>
                  <a:lnTo>
                    <a:pt x="985" y="20"/>
                  </a:lnTo>
                  <a:lnTo>
                    <a:pt x="1002" y="23"/>
                  </a:lnTo>
                  <a:lnTo>
                    <a:pt x="1017" y="28"/>
                  </a:lnTo>
                  <a:lnTo>
                    <a:pt x="1033" y="33"/>
                  </a:lnTo>
                  <a:lnTo>
                    <a:pt x="1048" y="36"/>
                  </a:lnTo>
                  <a:lnTo>
                    <a:pt x="1064" y="43"/>
                  </a:lnTo>
                  <a:lnTo>
                    <a:pt x="1079" y="48"/>
                  </a:lnTo>
                  <a:lnTo>
                    <a:pt x="1094" y="53"/>
                  </a:lnTo>
                  <a:lnTo>
                    <a:pt x="1109" y="59"/>
                  </a:lnTo>
                  <a:lnTo>
                    <a:pt x="1230" y="140"/>
                  </a:lnTo>
                  <a:lnTo>
                    <a:pt x="1056" y="283"/>
                  </a:lnTo>
                  <a:lnTo>
                    <a:pt x="1077" y="294"/>
                  </a:lnTo>
                  <a:lnTo>
                    <a:pt x="1099" y="306"/>
                  </a:lnTo>
                  <a:lnTo>
                    <a:pt x="1120" y="319"/>
                  </a:lnTo>
                  <a:lnTo>
                    <a:pt x="1140" y="334"/>
                  </a:lnTo>
                  <a:lnTo>
                    <a:pt x="1160" y="347"/>
                  </a:lnTo>
                  <a:lnTo>
                    <a:pt x="1178" y="363"/>
                  </a:lnTo>
                  <a:lnTo>
                    <a:pt x="1196" y="378"/>
                  </a:lnTo>
                  <a:lnTo>
                    <a:pt x="1214" y="395"/>
                  </a:lnTo>
                  <a:lnTo>
                    <a:pt x="1409" y="273"/>
                  </a:lnTo>
                  <a:lnTo>
                    <a:pt x="1429" y="288"/>
                  </a:lnTo>
                  <a:lnTo>
                    <a:pt x="1447" y="299"/>
                  </a:lnTo>
                  <a:lnTo>
                    <a:pt x="1464" y="311"/>
                  </a:lnTo>
                  <a:lnTo>
                    <a:pt x="1478" y="319"/>
                  </a:lnTo>
                  <a:lnTo>
                    <a:pt x="1493" y="327"/>
                  </a:lnTo>
                  <a:lnTo>
                    <a:pt x="1506" y="335"/>
                  </a:lnTo>
                  <a:lnTo>
                    <a:pt x="1518" y="344"/>
                  </a:lnTo>
                  <a:lnTo>
                    <a:pt x="1529" y="354"/>
                  </a:lnTo>
                  <a:lnTo>
                    <a:pt x="1352" y="610"/>
                  </a:lnTo>
                  <a:lnTo>
                    <a:pt x="1367" y="656"/>
                  </a:lnTo>
                  <a:lnTo>
                    <a:pt x="1377" y="704"/>
                  </a:lnTo>
                  <a:lnTo>
                    <a:pt x="1383" y="753"/>
                  </a:lnTo>
                  <a:lnTo>
                    <a:pt x="1385" y="802"/>
                  </a:lnTo>
                  <a:lnTo>
                    <a:pt x="1610" y="855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auto">
            <a:xfrm>
              <a:off x="5988143" y="3152094"/>
              <a:ext cx="831896" cy="831380"/>
            </a:xfrm>
            <a:custGeom>
              <a:avLst/>
              <a:gdLst/>
              <a:ahLst/>
              <a:cxnLst>
                <a:cxn ang="0">
                  <a:pos x="1606" y="919"/>
                </a:cxn>
                <a:cxn ang="0">
                  <a:pos x="1584" y="1017"/>
                </a:cxn>
                <a:cxn ang="0">
                  <a:pos x="1556" y="1103"/>
                </a:cxn>
                <a:cxn ang="0">
                  <a:pos x="1308" y="1096"/>
                </a:cxn>
                <a:cxn ang="0">
                  <a:pos x="1267" y="1159"/>
                </a:cxn>
                <a:cxn ang="0">
                  <a:pos x="1218" y="1215"/>
                </a:cxn>
                <a:cxn ang="0">
                  <a:pos x="1290" y="1450"/>
                </a:cxn>
                <a:cxn ang="0">
                  <a:pos x="1210" y="1504"/>
                </a:cxn>
                <a:cxn ang="0">
                  <a:pos x="1123" y="1547"/>
                </a:cxn>
                <a:cxn ang="0">
                  <a:pos x="953" y="1366"/>
                </a:cxn>
                <a:cxn ang="0">
                  <a:pos x="879" y="1381"/>
                </a:cxn>
                <a:cxn ang="0">
                  <a:pos x="802" y="1386"/>
                </a:cxn>
                <a:cxn ang="0">
                  <a:pos x="720" y="1607"/>
                </a:cxn>
                <a:cxn ang="0">
                  <a:pos x="671" y="1601"/>
                </a:cxn>
                <a:cxn ang="0">
                  <a:pos x="623" y="1591"/>
                </a:cxn>
                <a:cxn ang="0">
                  <a:pos x="575" y="1578"/>
                </a:cxn>
                <a:cxn ang="0">
                  <a:pos x="529" y="1563"/>
                </a:cxn>
                <a:cxn ang="0">
                  <a:pos x="552" y="1326"/>
                </a:cxn>
                <a:cxn ang="0">
                  <a:pos x="485" y="1289"/>
                </a:cxn>
                <a:cxn ang="0">
                  <a:pos x="426" y="1244"/>
                </a:cxn>
                <a:cxn ang="0">
                  <a:pos x="194" y="1331"/>
                </a:cxn>
                <a:cxn ang="0">
                  <a:pos x="135" y="1254"/>
                </a:cxn>
                <a:cxn ang="0">
                  <a:pos x="86" y="1170"/>
                </a:cxn>
                <a:cxn ang="0">
                  <a:pos x="255" y="991"/>
                </a:cxn>
                <a:cxn ang="0">
                  <a:pos x="225" y="845"/>
                </a:cxn>
                <a:cxn ang="0">
                  <a:pos x="4" y="712"/>
                </a:cxn>
                <a:cxn ang="0">
                  <a:pos x="18" y="621"/>
                </a:cxn>
                <a:cxn ang="0">
                  <a:pos x="48" y="524"/>
                </a:cxn>
                <a:cxn ang="0">
                  <a:pos x="296" y="523"/>
                </a:cxn>
                <a:cxn ang="0">
                  <a:pos x="336" y="462"/>
                </a:cxn>
                <a:cxn ang="0">
                  <a:pos x="383" y="406"/>
                </a:cxn>
                <a:cxn ang="0">
                  <a:pos x="303" y="174"/>
                </a:cxn>
                <a:cxn ang="0">
                  <a:pos x="383" y="118"/>
                </a:cxn>
                <a:cxn ang="0">
                  <a:pos x="467" y="72"/>
                </a:cxn>
                <a:cxn ang="0">
                  <a:pos x="641" y="247"/>
                </a:cxn>
                <a:cxn ang="0">
                  <a:pos x="712" y="232"/>
                </a:cxn>
                <a:cxn ang="0">
                  <a:pos x="784" y="224"/>
                </a:cxn>
                <a:cxn ang="0">
                  <a:pos x="876" y="2"/>
                </a:cxn>
                <a:cxn ang="0">
                  <a:pos x="924" y="7"/>
                </a:cxn>
                <a:cxn ang="0">
                  <a:pos x="971" y="15"/>
                </a:cxn>
                <a:cxn ang="0">
                  <a:pos x="1019" y="26"/>
                </a:cxn>
                <a:cxn ang="0">
                  <a:pos x="1067" y="41"/>
                </a:cxn>
                <a:cxn ang="0">
                  <a:pos x="1111" y="58"/>
                </a:cxn>
                <a:cxn ang="0">
                  <a:pos x="1101" y="306"/>
                </a:cxn>
                <a:cxn ang="0">
                  <a:pos x="1162" y="345"/>
                </a:cxn>
                <a:cxn ang="0">
                  <a:pos x="1216" y="393"/>
                </a:cxn>
                <a:cxn ang="0">
                  <a:pos x="1453" y="321"/>
                </a:cxn>
                <a:cxn ang="0">
                  <a:pos x="1505" y="401"/>
                </a:cxn>
                <a:cxn ang="0">
                  <a:pos x="1548" y="487"/>
                </a:cxn>
                <a:cxn ang="0">
                  <a:pos x="1377" y="702"/>
                </a:cxn>
                <a:cxn ang="0">
                  <a:pos x="1612" y="853"/>
                </a:cxn>
              </a:cxnLst>
              <a:rect l="0" t="0" r="r" b="b"/>
              <a:pathLst>
                <a:path w="1612" h="1611">
                  <a:moveTo>
                    <a:pt x="1612" y="853"/>
                  </a:moveTo>
                  <a:lnTo>
                    <a:pt x="1609" y="886"/>
                  </a:lnTo>
                  <a:lnTo>
                    <a:pt x="1606" y="919"/>
                  </a:lnTo>
                  <a:lnTo>
                    <a:pt x="1599" y="953"/>
                  </a:lnTo>
                  <a:lnTo>
                    <a:pt x="1593" y="986"/>
                  </a:lnTo>
                  <a:lnTo>
                    <a:pt x="1584" y="1017"/>
                  </a:lnTo>
                  <a:lnTo>
                    <a:pt x="1576" y="1047"/>
                  </a:lnTo>
                  <a:lnTo>
                    <a:pt x="1566" y="1075"/>
                  </a:lnTo>
                  <a:lnTo>
                    <a:pt x="1556" y="1103"/>
                  </a:lnTo>
                  <a:lnTo>
                    <a:pt x="1331" y="1052"/>
                  </a:lnTo>
                  <a:lnTo>
                    <a:pt x="1320" y="1075"/>
                  </a:lnTo>
                  <a:lnTo>
                    <a:pt x="1308" y="1096"/>
                  </a:lnTo>
                  <a:lnTo>
                    <a:pt x="1295" y="1118"/>
                  </a:lnTo>
                  <a:lnTo>
                    <a:pt x="1282" y="1137"/>
                  </a:lnTo>
                  <a:lnTo>
                    <a:pt x="1267" y="1159"/>
                  </a:lnTo>
                  <a:lnTo>
                    <a:pt x="1251" y="1177"/>
                  </a:lnTo>
                  <a:lnTo>
                    <a:pt x="1234" y="1197"/>
                  </a:lnTo>
                  <a:lnTo>
                    <a:pt x="1218" y="1215"/>
                  </a:lnTo>
                  <a:lnTo>
                    <a:pt x="1340" y="1410"/>
                  </a:lnTo>
                  <a:lnTo>
                    <a:pt x="1315" y="1432"/>
                  </a:lnTo>
                  <a:lnTo>
                    <a:pt x="1290" y="1450"/>
                  </a:lnTo>
                  <a:lnTo>
                    <a:pt x="1264" y="1469"/>
                  </a:lnTo>
                  <a:lnTo>
                    <a:pt x="1236" y="1487"/>
                  </a:lnTo>
                  <a:lnTo>
                    <a:pt x="1210" y="1504"/>
                  </a:lnTo>
                  <a:lnTo>
                    <a:pt x="1180" y="1519"/>
                  </a:lnTo>
                  <a:lnTo>
                    <a:pt x="1152" y="1534"/>
                  </a:lnTo>
                  <a:lnTo>
                    <a:pt x="1123" y="1547"/>
                  </a:lnTo>
                  <a:lnTo>
                    <a:pt x="1001" y="1351"/>
                  </a:lnTo>
                  <a:lnTo>
                    <a:pt x="978" y="1359"/>
                  </a:lnTo>
                  <a:lnTo>
                    <a:pt x="953" y="1366"/>
                  </a:lnTo>
                  <a:lnTo>
                    <a:pt x="929" y="1372"/>
                  </a:lnTo>
                  <a:lnTo>
                    <a:pt x="904" y="1377"/>
                  </a:lnTo>
                  <a:lnTo>
                    <a:pt x="879" y="1381"/>
                  </a:lnTo>
                  <a:lnTo>
                    <a:pt x="853" y="1384"/>
                  </a:lnTo>
                  <a:lnTo>
                    <a:pt x="829" y="1386"/>
                  </a:lnTo>
                  <a:lnTo>
                    <a:pt x="802" y="1386"/>
                  </a:lnTo>
                  <a:lnTo>
                    <a:pt x="751" y="1611"/>
                  </a:lnTo>
                  <a:lnTo>
                    <a:pt x="735" y="1609"/>
                  </a:lnTo>
                  <a:lnTo>
                    <a:pt x="720" y="1607"/>
                  </a:lnTo>
                  <a:lnTo>
                    <a:pt x="704" y="1606"/>
                  </a:lnTo>
                  <a:lnTo>
                    <a:pt x="687" y="1603"/>
                  </a:lnTo>
                  <a:lnTo>
                    <a:pt x="671" y="1601"/>
                  </a:lnTo>
                  <a:lnTo>
                    <a:pt x="656" y="1598"/>
                  </a:lnTo>
                  <a:lnTo>
                    <a:pt x="640" y="1594"/>
                  </a:lnTo>
                  <a:lnTo>
                    <a:pt x="623" y="1591"/>
                  </a:lnTo>
                  <a:lnTo>
                    <a:pt x="607" y="1588"/>
                  </a:lnTo>
                  <a:lnTo>
                    <a:pt x="592" y="1583"/>
                  </a:lnTo>
                  <a:lnTo>
                    <a:pt x="575" y="1578"/>
                  </a:lnTo>
                  <a:lnTo>
                    <a:pt x="561" y="1573"/>
                  </a:lnTo>
                  <a:lnTo>
                    <a:pt x="544" y="1568"/>
                  </a:lnTo>
                  <a:lnTo>
                    <a:pt x="529" y="1563"/>
                  </a:lnTo>
                  <a:lnTo>
                    <a:pt x="515" y="1558"/>
                  </a:lnTo>
                  <a:lnTo>
                    <a:pt x="500" y="1552"/>
                  </a:lnTo>
                  <a:lnTo>
                    <a:pt x="552" y="1326"/>
                  </a:lnTo>
                  <a:lnTo>
                    <a:pt x="529" y="1315"/>
                  </a:lnTo>
                  <a:lnTo>
                    <a:pt x="506" y="1302"/>
                  </a:lnTo>
                  <a:lnTo>
                    <a:pt x="485" y="1289"/>
                  </a:lnTo>
                  <a:lnTo>
                    <a:pt x="465" y="1275"/>
                  </a:lnTo>
                  <a:lnTo>
                    <a:pt x="446" y="1259"/>
                  </a:lnTo>
                  <a:lnTo>
                    <a:pt x="426" y="1244"/>
                  </a:lnTo>
                  <a:lnTo>
                    <a:pt x="408" y="1228"/>
                  </a:lnTo>
                  <a:lnTo>
                    <a:pt x="390" y="1210"/>
                  </a:lnTo>
                  <a:lnTo>
                    <a:pt x="194" y="1331"/>
                  </a:lnTo>
                  <a:lnTo>
                    <a:pt x="175" y="1307"/>
                  </a:lnTo>
                  <a:lnTo>
                    <a:pt x="155" y="1280"/>
                  </a:lnTo>
                  <a:lnTo>
                    <a:pt x="135" y="1254"/>
                  </a:lnTo>
                  <a:lnTo>
                    <a:pt x="119" y="1226"/>
                  </a:lnTo>
                  <a:lnTo>
                    <a:pt x="102" y="1200"/>
                  </a:lnTo>
                  <a:lnTo>
                    <a:pt x="86" y="1170"/>
                  </a:lnTo>
                  <a:lnTo>
                    <a:pt x="73" y="1142"/>
                  </a:lnTo>
                  <a:lnTo>
                    <a:pt x="60" y="1113"/>
                  </a:lnTo>
                  <a:lnTo>
                    <a:pt x="255" y="991"/>
                  </a:lnTo>
                  <a:lnTo>
                    <a:pt x="240" y="943"/>
                  </a:lnTo>
                  <a:lnTo>
                    <a:pt x="230" y="894"/>
                  </a:lnTo>
                  <a:lnTo>
                    <a:pt x="225" y="845"/>
                  </a:lnTo>
                  <a:lnTo>
                    <a:pt x="224" y="794"/>
                  </a:lnTo>
                  <a:lnTo>
                    <a:pt x="0" y="743"/>
                  </a:lnTo>
                  <a:lnTo>
                    <a:pt x="4" y="712"/>
                  </a:lnTo>
                  <a:lnTo>
                    <a:pt x="7" y="682"/>
                  </a:lnTo>
                  <a:lnTo>
                    <a:pt x="12" y="651"/>
                  </a:lnTo>
                  <a:lnTo>
                    <a:pt x="18" y="621"/>
                  </a:lnTo>
                  <a:lnTo>
                    <a:pt x="27" y="588"/>
                  </a:lnTo>
                  <a:lnTo>
                    <a:pt x="37" y="556"/>
                  </a:lnTo>
                  <a:lnTo>
                    <a:pt x="48" y="524"/>
                  </a:lnTo>
                  <a:lnTo>
                    <a:pt x="60" y="493"/>
                  </a:lnTo>
                  <a:lnTo>
                    <a:pt x="285" y="544"/>
                  </a:lnTo>
                  <a:lnTo>
                    <a:pt x="296" y="523"/>
                  </a:lnTo>
                  <a:lnTo>
                    <a:pt x="309" y="501"/>
                  </a:lnTo>
                  <a:lnTo>
                    <a:pt x="322" y="482"/>
                  </a:lnTo>
                  <a:lnTo>
                    <a:pt x="336" y="462"/>
                  </a:lnTo>
                  <a:lnTo>
                    <a:pt x="350" y="442"/>
                  </a:lnTo>
                  <a:lnTo>
                    <a:pt x="367" y="424"/>
                  </a:lnTo>
                  <a:lnTo>
                    <a:pt x="383" y="406"/>
                  </a:lnTo>
                  <a:lnTo>
                    <a:pt x="400" y="390"/>
                  </a:lnTo>
                  <a:lnTo>
                    <a:pt x="278" y="194"/>
                  </a:lnTo>
                  <a:lnTo>
                    <a:pt x="303" y="174"/>
                  </a:lnTo>
                  <a:lnTo>
                    <a:pt x="329" y="155"/>
                  </a:lnTo>
                  <a:lnTo>
                    <a:pt x="355" y="135"/>
                  </a:lnTo>
                  <a:lnTo>
                    <a:pt x="383" y="118"/>
                  </a:lnTo>
                  <a:lnTo>
                    <a:pt x="410" y="102"/>
                  </a:lnTo>
                  <a:lnTo>
                    <a:pt x="439" y="86"/>
                  </a:lnTo>
                  <a:lnTo>
                    <a:pt x="467" y="72"/>
                  </a:lnTo>
                  <a:lnTo>
                    <a:pt x="497" y="59"/>
                  </a:lnTo>
                  <a:lnTo>
                    <a:pt x="618" y="255"/>
                  </a:lnTo>
                  <a:lnTo>
                    <a:pt x="641" y="247"/>
                  </a:lnTo>
                  <a:lnTo>
                    <a:pt x="664" y="242"/>
                  </a:lnTo>
                  <a:lnTo>
                    <a:pt x="687" y="235"/>
                  </a:lnTo>
                  <a:lnTo>
                    <a:pt x="712" y="232"/>
                  </a:lnTo>
                  <a:lnTo>
                    <a:pt x="735" y="229"/>
                  </a:lnTo>
                  <a:lnTo>
                    <a:pt x="759" y="225"/>
                  </a:lnTo>
                  <a:lnTo>
                    <a:pt x="784" y="224"/>
                  </a:lnTo>
                  <a:lnTo>
                    <a:pt x="809" y="224"/>
                  </a:lnTo>
                  <a:lnTo>
                    <a:pt x="861" y="0"/>
                  </a:lnTo>
                  <a:lnTo>
                    <a:pt x="876" y="2"/>
                  </a:lnTo>
                  <a:lnTo>
                    <a:pt x="893" y="2"/>
                  </a:lnTo>
                  <a:lnTo>
                    <a:pt x="907" y="3"/>
                  </a:lnTo>
                  <a:lnTo>
                    <a:pt x="924" y="7"/>
                  </a:lnTo>
                  <a:lnTo>
                    <a:pt x="940" y="8"/>
                  </a:lnTo>
                  <a:lnTo>
                    <a:pt x="957" y="12"/>
                  </a:lnTo>
                  <a:lnTo>
                    <a:pt x="971" y="15"/>
                  </a:lnTo>
                  <a:lnTo>
                    <a:pt x="988" y="18"/>
                  </a:lnTo>
                  <a:lnTo>
                    <a:pt x="1004" y="21"/>
                  </a:lnTo>
                  <a:lnTo>
                    <a:pt x="1019" y="26"/>
                  </a:lnTo>
                  <a:lnTo>
                    <a:pt x="1036" y="31"/>
                  </a:lnTo>
                  <a:lnTo>
                    <a:pt x="1050" y="35"/>
                  </a:lnTo>
                  <a:lnTo>
                    <a:pt x="1067" y="41"/>
                  </a:lnTo>
                  <a:lnTo>
                    <a:pt x="1082" y="46"/>
                  </a:lnTo>
                  <a:lnTo>
                    <a:pt x="1096" y="51"/>
                  </a:lnTo>
                  <a:lnTo>
                    <a:pt x="1111" y="58"/>
                  </a:lnTo>
                  <a:lnTo>
                    <a:pt x="1059" y="283"/>
                  </a:lnTo>
                  <a:lnTo>
                    <a:pt x="1080" y="294"/>
                  </a:lnTo>
                  <a:lnTo>
                    <a:pt x="1101" y="306"/>
                  </a:lnTo>
                  <a:lnTo>
                    <a:pt x="1123" y="319"/>
                  </a:lnTo>
                  <a:lnTo>
                    <a:pt x="1142" y="332"/>
                  </a:lnTo>
                  <a:lnTo>
                    <a:pt x="1162" y="345"/>
                  </a:lnTo>
                  <a:lnTo>
                    <a:pt x="1180" y="362"/>
                  </a:lnTo>
                  <a:lnTo>
                    <a:pt x="1198" y="376"/>
                  </a:lnTo>
                  <a:lnTo>
                    <a:pt x="1216" y="393"/>
                  </a:lnTo>
                  <a:lnTo>
                    <a:pt x="1412" y="271"/>
                  </a:lnTo>
                  <a:lnTo>
                    <a:pt x="1433" y="296"/>
                  </a:lnTo>
                  <a:lnTo>
                    <a:pt x="1453" y="321"/>
                  </a:lnTo>
                  <a:lnTo>
                    <a:pt x="1471" y="347"/>
                  </a:lnTo>
                  <a:lnTo>
                    <a:pt x="1489" y="373"/>
                  </a:lnTo>
                  <a:lnTo>
                    <a:pt x="1505" y="401"/>
                  </a:lnTo>
                  <a:lnTo>
                    <a:pt x="1520" y="429"/>
                  </a:lnTo>
                  <a:lnTo>
                    <a:pt x="1535" y="457"/>
                  </a:lnTo>
                  <a:lnTo>
                    <a:pt x="1548" y="487"/>
                  </a:lnTo>
                  <a:lnTo>
                    <a:pt x="1353" y="608"/>
                  </a:lnTo>
                  <a:lnTo>
                    <a:pt x="1367" y="654"/>
                  </a:lnTo>
                  <a:lnTo>
                    <a:pt x="1377" y="702"/>
                  </a:lnTo>
                  <a:lnTo>
                    <a:pt x="1386" y="751"/>
                  </a:lnTo>
                  <a:lnTo>
                    <a:pt x="1387" y="800"/>
                  </a:lnTo>
                  <a:lnTo>
                    <a:pt x="1612" y="853"/>
                  </a:lnTo>
                  <a:close/>
                </a:path>
              </a:pathLst>
            </a:custGeom>
            <a:solidFill>
              <a:srgbClr val="EDF2EF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auto">
            <a:xfrm>
              <a:off x="5994336" y="3153126"/>
              <a:ext cx="831896" cy="830864"/>
            </a:xfrm>
            <a:custGeom>
              <a:avLst/>
              <a:gdLst/>
              <a:ahLst/>
              <a:cxnLst>
                <a:cxn ang="0">
                  <a:pos x="1605" y="920"/>
                </a:cxn>
                <a:cxn ang="0">
                  <a:pos x="1585" y="1017"/>
                </a:cxn>
                <a:cxn ang="0">
                  <a:pos x="1556" y="1104"/>
                </a:cxn>
                <a:cxn ang="0">
                  <a:pos x="1309" y="1098"/>
                </a:cxn>
                <a:cxn ang="0">
                  <a:pos x="1267" y="1158"/>
                </a:cxn>
                <a:cxn ang="0">
                  <a:pos x="1219" y="1214"/>
                </a:cxn>
                <a:cxn ang="0">
                  <a:pos x="1290" y="1451"/>
                </a:cxn>
                <a:cxn ang="0">
                  <a:pos x="1209" y="1504"/>
                </a:cxn>
                <a:cxn ang="0">
                  <a:pos x="1124" y="1548"/>
                </a:cxn>
                <a:cxn ang="0">
                  <a:pos x="953" y="1367"/>
                </a:cxn>
                <a:cxn ang="0">
                  <a:pos x="879" y="1382"/>
                </a:cxn>
                <a:cxn ang="0">
                  <a:pos x="803" y="1387"/>
                </a:cxn>
                <a:cxn ang="0">
                  <a:pos x="720" y="1609"/>
                </a:cxn>
                <a:cxn ang="0">
                  <a:pos x="672" y="1602"/>
                </a:cxn>
                <a:cxn ang="0">
                  <a:pos x="624" y="1592"/>
                </a:cxn>
                <a:cxn ang="0">
                  <a:pos x="577" y="1579"/>
                </a:cxn>
                <a:cxn ang="0">
                  <a:pos x="531" y="1564"/>
                </a:cxn>
                <a:cxn ang="0">
                  <a:pos x="554" y="1328"/>
                </a:cxn>
                <a:cxn ang="0">
                  <a:pos x="486" y="1290"/>
                </a:cxn>
                <a:cxn ang="0">
                  <a:pos x="427" y="1246"/>
                </a:cxn>
                <a:cxn ang="0">
                  <a:pos x="194" y="1333"/>
                </a:cxn>
                <a:cxn ang="0">
                  <a:pos x="136" y="1255"/>
                </a:cxn>
                <a:cxn ang="0">
                  <a:pos x="87" y="1172"/>
                </a:cxn>
                <a:cxn ang="0">
                  <a:pos x="256" y="992"/>
                </a:cxn>
                <a:cxn ang="0">
                  <a:pos x="227" y="846"/>
                </a:cxn>
                <a:cxn ang="0">
                  <a:pos x="3" y="713"/>
                </a:cxn>
                <a:cxn ang="0">
                  <a:pos x="20" y="623"/>
                </a:cxn>
                <a:cxn ang="0">
                  <a:pos x="49" y="524"/>
                </a:cxn>
                <a:cxn ang="0">
                  <a:pos x="297" y="524"/>
                </a:cxn>
                <a:cxn ang="0">
                  <a:pos x="337" y="462"/>
                </a:cxn>
                <a:cxn ang="0">
                  <a:pos x="384" y="407"/>
                </a:cxn>
                <a:cxn ang="0">
                  <a:pos x="304" y="174"/>
                </a:cxn>
                <a:cxn ang="0">
                  <a:pos x="383" y="118"/>
                </a:cxn>
                <a:cxn ang="0">
                  <a:pos x="468" y="74"/>
                </a:cxn>
                <a:cxn ang="0">
                  <a:pos x="642" y="248"/>
                </a:cxn>
                <a:cxn ang="0">
                  <a:pos x="713" y="233"/>
                </a:cxn>
                <a:cxn ang="0">
                  <a:pos x="785" y="225"/>
                </a:cxn>
                <a:cxn ang="0">
                  <a:pos x="877" y="1"/>
                </a:cxn>
                <a:cxn ang="0">
                  <a:pos x="925" y="6"/>
                </a:cxn>
                <a:cxn ang="0">
                  <a:pos x="973" y="16"/>
                </a:cxn>
                <a:cxn ang="0">
                  <a:pos x="1020" y="28"/>
                </a:cxn>
                <a:cxn ang="0">
                  <a:pos x="1068" y="42"/>
                </a:cxn>
                <a:cxn ang="0">
                  <a:pos x="1112" y="59"/>
                </a:cxn>
                <a:cxn ang="0">
                  <a:pos x="1102" y="305"/>
                </a:cxn>
                <a:cxn ang="0">
                  <a:pos x="1163" y="347"/>
                </a:cxn>
                <a:cxn ang="0">
                  <a:pos x="1216" y="394"/>
                </a:cxn>
                <a:cxn ang="0">
                  <a:pos x="1452" y="322"/>
                </a:cxn>
                <a:cxn ang="0">
                  <a:pos x="1505" y="402"/>
                </a:cxn>
                <a:cxn ang="0">
                  <a:pos x="1549" y="488"/>
                </a:cxn>
                <a:cxn ang="0">
                  <a:pos x="1378" y="703"/>
                </a:cxn>
                <a:cxn ang="0">
                  <a:pos x="1612" y="854"/>
                </a:cxn>
              </a:cxnLst>
              <a:rect l="0" t="0" r="r" b="b"/>
              <a:pathLst>
                <a:path w="1612" h="1610">
                  <a:moveTo>
                    <a:pt x="1612" y="854"/>
                  </a:moveTo>
                  <a:lnTo>
                    <a:pt x="1610" y="887"/>
                  </a:lnTo>
                  <a:lnTo>
                    <a:pt x="1605" y="920"/>
                  </a:lnTo>
                  <a:lnTo>
                    <a:pt x="1600" y="955"/>
                  </a:lnTo>
                  <a:lnTo>
                    <a:pt x="1594" y="987"/>
                  </a:lnTo>
                  <a:lnTo>
                    <a:pt x="1585" y="1017"/>
                  </a:lnTo>
                  <a:lnTo>
                    <a:pt x="1577" y="1047"/>
                  </a:lnTo>
                  <a:lnTo>
                    <a:pt x="1567" y="1076"/>
                  </a:lnTo>
                  <a:lnTo>
                    <a:pt x="1556" y="1104"/>
                  </a:lnTo>
                  <a:lnTo>
                    <a:pt x="1332" y="1053"/>
                  </a:lnTo>
                  <a:lnTo>
                    <a:pt x="1321" y="1076"/>
                  </a:lnTo>
                  <a:lnTo>
                    <a:pt x="1309" y="1098"/>
                  </a:lnTo>
                  <a:lnTo>
                    <a:pt x="1296" y="1119"/>
                  </a:lnTo>
                  <a:lnTo>
                    <a:pt x="1282" y="1139"/>
                  </a:lnTo>
                  <a:lnTo>
                    <a:pt x="1267" y="1158"/>
                  </a:lnTo>
                  <a:lnTo>
                    <a:pt x="1252" y="1178"/>
                  </a:lnTo>
                  <a:lnTo>
                    <a:pt x="1235" y="1196"/>
                  </a:lnTo>
                  <a:lnTo>
                    <a:pt x="1219" y="1214"/>
                  </a:lnTo>
                  <a:lnTo>
                    <a:pt x="1341" y="1412"/>
                  </a:lnTo>
                  <a:lnTo>
                    <a:pt x="1316" y="1431"/>
                  </a:lnTo>
                  <a:lnTo>
                    <a:pt x="1290" y="1451"/>
                  </a:lnTo>
                  <a:lnTo>
                    <a:pt x="1263" y="1471"/>
                  </a:lnTo>
                  <a:lnTo>
                    <a:pt x="1237" y="1487"/>
                  </a:lnTo>
                  <a:lnTo>
                    <a:pt x="1209" y="1504"/>
                  </a:lnTo>
                  <a:lnTo>
                    <a:pt x="1181" y="1520"/>
                  </a:lnTo>
                  <a:lnTo>
                    <a:pt x="1153" y="1535"/>
                  </a:lnTo>
                  <a:lnTo>
                    <a:pt x="1124" y="1548"/>
                  </a:lnTo>
                  <a:lnTo>
                    <a:pt x="1001" y="1352"/>
                  </a:lnTo>
                  <a:lnTo>
                    <a:pt x="978" y="1361"/>
                  </a:lnTo>
                  <a:lnTo>
                    <a:pt x="953" y="1367"/>
                  </a:lnTo>
                  <a:lnTo>
                    <a:pt x="928" y="1374"/>
                  </a:lnTo>
                  <a:lnTo>
                    <a:pt x="905" y="1379"/>
                  </a:lnTo>
                  <a:lnTo>
                    <a:pt x="879" y="1382"/>
                  </a:lnTo>
                  <a:lnTo>
                    <a:pt x="854" y="1385"/>
                  </a:lnTo>
                  <a:lnTo>
                    <a:pt x="830" y="1387"/>
                  </a:lnTo>
                  <a:lnTo>
                    <a:pt x="803" y="1387"/>
                  </a:lnTo>
                  <a:lnTo>
                    <a:pt x="751" y="1610"/>
                  </a:lnTo>
                  <a:lnTo>
                    <a:pt x="734" y="1609"/>
                  </a:lnTo>
                  <a:lnTo>
                    <a:pt x="720" y="1609"/>
                  </a:lnTo>
                  <a:lnTo>
                    <a:pt x="703" y="1607"/>
                  </a:lnTo>
                  <a:lnTo>
                    <a:pt x="688" y="1604"/>
                  </a:lnTo>
                  <a:lnTo>
                    <a:pt x="672" y="1602"/>
                  </a:lnTo>
                  <a:lnTo>
                    <a:pt x="655" y="1599"/>
                  </a:lnTo>
                  <a:lnTo>
                    <a:pt x="641" y="1596"/>
                  </a:lnTo>
                  <a:lnTo>
                    <a:pt x="624" y="1592"/>
                  </a:lnTo>
                  <a:lnTo>
                    <a:pt x="608" y="1589"/>
                  </a:lnTo>
                  <a:lnTo>
                    <a:pt x="593" y="1584"/>
                  </a:lnTo>
                  <a:lnTo>
                    <a:pt x="577" y="1579"/>
                  </a:lnTo>
                  <a:lnTo>
                    <a:pt x="562" y="1574"/>
                  </a:lnTo>
                  <a:lnTo>
                    <a:pt x="545" y="1569"/>
                  </a:lnTo>
                  <a:lnTo>
                    <a:pt x="531" y="1564"/>
                  </a:lnTo>
                  <a:lnTo>
                    <a:pt x="516" y="1559"/>
                  </a:lnTo>
                  <a:lnTo>
                    <a:pt x="501" y="1553"/>
                  </a:lnTo>
                  <a:lnTo>
                    <a:pt x="554" y="1328"/>
                  </a:lnTo>
                  <a:lnTo>
                    <a:pt x="531" y="1316"/>
                  </a:lnTo>
                  <a:lnTo>
                    <a:pt x="508" y="1303"/>
                  </a:lnTo>
                  <a:lnTo>
                    <a:pt x="486" y="1290"/>
                  </a:lnTo>
                  <a:lnTo>
                    <a:pt x="467" y="1277"/>
                  </a:lnTo>
                  <a:lnTo>
                    <a:pt x="445" y="1260"/>
                  </a:lnTo>
                  <a:lnTo>
                    <a:pt x="427" y="1246"/>
                  </a:lnTo>
                  <a:lnTo>
                    <a:pt x="407" y="1229"/>
                  </a:lnTo>
                  <a:lnTo>
                    <a:pt x="389" y="1211"/>
                  </a:lnTo>
                  <a:lnTo>
                    <a:pt x="194" y="1333"/>
                  </a:lnTo>
                  <a:lnTo>
                    <a:pt x="174" y="1308"/>
                  </a:lnTo>
                  <a:lnTo>
                    <a:pt x="154" y="1282"/>
                  </a:lnTo>
                  <a:lnTo>
                    <a:pt x="136" y="1255"/>
                  </a:lnTo>
                  <a:lnTo>
                    <a:pt x="118" y="1227"/>
                  </a:lnTo>
                  <a:lnTo>
                    <a:pt x="102" y="1201"/>
                  </a:lnTo>
                  <a:lnTo>
                    <a:pt x="87" y="1172"/>
                  </a:lnTo>
                  <a:lnTo>
                    <a:pt x="72" y="1144"/>
                  </a:lnTo>
                  <a:lnTo>
                    <a:pt x="59" y="1114"/>
                  </a:lnTo>
                  <a:lnTo>
                    <a:pt x="256" y="992"/>
                  </a:lnTo>
                  <a:lnTo>
                    <a:pt x="241" y="945"/>
                  </a:lnTo>
                  <a:lnTo>
                    <a:pt x="232" y="895"/>
                  </a:lnTo>
                  <a:lnTo>
                    <a:pt x="227" y="846"/>
                  </a:lnTo>
                  <a:lnTo>
                    <a:pt x="225" y="795"/>
                  </a:lnTo>
                  <a:lnTo>
                    <a:pt x="0" y="743"/>
                  </a:lnTo>
                  <a:lnTo>
                    <a:pt x="3" y="713"/>
                  </a:lnTo>
                  <a:lnTo>
                    <a:pt x="8" y="682"/>
                  </a:lnTo>
                  <a:lnTo>
                    <a:pt x="13" y="652"/>
                  </a:lnTo>
                  <a:lnTo>
                    <a:pt x="20" y="623"/>
                  </a:lnTo>
                  <a:lnTo>
                    <a:pt x="28" y="590"/>
                  </a:lnTo>
                  <a:lnTo>
                    <a:pt x="38" y="557"/>
                  </a:lnTo>
                  <a:lnTo>
                    <a:pt x="49" y="524"/>
                  </a:lnTo>
                  <a:lnTo>
                    <a:pt x="61" y="493"/>
                  </a:lnTo>
                  <a:lnTo>
                    <a:pt x="286" y="545"/>
                  </a:lnTo>
                  <a:lnTo>
                    <a:pt x="297" y="524"/>
                  </a:lnTo>
                  <a:lnTo>
                    <a:pt x="310" y="503"/>
                  </a:lnTo>
                  <a:lnTo>
                    <a:pt x="324" y="483"/>
                  </a:lnTo>
                  <a:lnTo>
                    <a:pt x="337" y="462"/>
                  </a:lnTo>
                  <a:lnTo>
                    <a:pt x="352" y="443"/>
                  </a:lnTo>
                  <a:lnTo>
                    <a:pt x="368" y="425"/>
                  </a:lnTo>
                  <a:lnTo>
                    <a:pt x="384" y="407"/>
                  </a:lnTo>
                  <a:lnTo>
                    <a:pt x="401" y="389"/>
                  </a:lnTo>
                  <a:lnTo>
                    <a:pt x="279" y="195"/>
                  </a:lnTo>
                  <a:lnTo>
                    <a:pt x="304" y="174"/>
                  </a:lnTo>
                  <a:lnTo>
                    <a:pt x="329" y="154"/>
                  </a:lnTo>
                  <a:lnTo>
                    <a:pt x="355" y="136"/>
                  </a:lnTo>
                  <a:lnTo>
                    <a:pt x="383" y="118"/>
                  </a:lnTo>
                  <a:lnTo>
                    <a:pt x="411" y="103"/>
                  </a:lnTo>
                  <a:lnTo>
                    <a:pt x="439" y="87"/>
                  </a:lnTo>
                  <a:lnTo>
                    <a:pt x="468" y="74"/>
                  </a:lnTo>
                  <a:lnTo>
                    <a:pt x="498" y="61"/>
                  </a:lnTo>
                  <a:lnTo>
                    <a:pt x="619" y="256"/>
                  </a:lnTo>
                  <a:lnTo>
                    <a:pt x="642" y="248"/>
                  </a:lnTo>
                  <a:lnTo>
                    <a:pt x="665" y="243"/>
                  </a:lnTo>
                  <a:lnTo>
                    <a:pt x="688" y="236"/>
                  </a:lnTo>
                  <a:lnTo>
                    <a:pt x="713" y="233"/>
                  </a:lnTo>
                  <a:lnTo>
                    <a:pt x="736" y="230"/>
                  </a:lnTo>
                  <a:lnTo>
                    <a:pt x="761" y="227"/>
                  </a:lnTo>
                  <a:lnTo>
                    <a:pt x="785" y="225"/>
                  </a:lnTo>
                  <a:lnTo>
                    <a:pt x="810" y="225"/>
                  </a:lnTo>
                  <a:lnTo>
                    <a:pt x="861" y="0"/>
                  </a:lnTo>
                  <a:lnTo>
                    <a:pt x="877" y="1"/>
                  </a:lnTo>
                  <a:lnTo>
                    <a:pt x="894" y="3"/>
                  </a:lnTo>
                  <a:lnTo>
                    <a:pt x="909" y="5"/>
                  </a:lnTo>
                  <a:lnTo>
                    <a:pt x="925" y="6"/>
                  </a:lnTo>
                  <a:lnTo>
                    <a:pt x="941" y="10"/>
                  </a:lnTo>
                  <a:lnTo>
                    <a:pt x="958" y="13"/>
                  </a:lnTo>
                  <a:lnTo>
                    <a:pt x="973" y="16"/>
                  </a:lnTo>
                  <a:lnTo>
                    <a:pt x="989" y="19"/>
                  </a:lnTo>
                  <a:lnTo>
                    <a:pt x="1005" y="23"/>
                  </a:lnTo>
                  <a:lnTo>
                    <a:pt x="1020" y="28"/>
                  </a:lnTo>
                  <a:lnTo>
                    <a:pt x="1037" y="33"/>
                  </a:lnTo>
                  <a:lnTo>
                    <a:pt x="1051" y="36"/>
                  </a:lnTo>
                  <a:lnTo>
                    <a:pt x="1068" y="42"/>
                  </a:lnTo>
                  <a:lnTo>
                    <a:pt x="1083" y="47"/>
                  </a:lnTo>
                  <a:lnTo>
                    <a:pt x="1097" y="52"/>
                  </a:lnTo>
                  <a:lnTo>
                    <a:pt x="1112" y="59"/>
                  </a:lnTo>
                  <a:lnTo>
                    <a:pt x="1060" y="282"/>
                  </a:lnTo>
                  <a:lnTo>
                    <a:pt x="1081" y="294"/>
                  </a:lnTo>
                  <a:lnTo>
                    <a:pt x="1102" y="305"/>
                  </a:lnTo>
                  <a:lnTo>
                    <a:pt x="1124" y="319"/>
                  </a:lnTo>
                  <a:lnTo>
                    <a:pt x="1143" y="333"/>
                  </a:lnTo>
                  <a:lnTo>
                    <a:pt x="1163" y="347"/>
                  </a:lnTo>
                  <a:lnTo>
                    <a:pt x="1181" y="363"/>
                  </a:lnTo>
                  <a:lnTo>
                    <a:pt x="1199" y="378"/>
                  </a:lnTo>
                  <a:lnTo>
                    <a:pt x="1216" y="394"/>
                  </a:lnTo>
                  <a:lnTo>
                    <a:pt x="1411" y="273"/>
                  </a:lnTo>
                  <a:lnTo>
                    <a:pt x="1433" y="297"/>
                  </a:lnTo>
                  <a:lnTo>
                    <a:pt x="1452" y="322"/>
                  </a:lnTo>
                  <a:lnTo>
                    <a:pt x="1470" y="348"/>
                  </a:lnTo>
                  <a:lnTo>
                    <a:pt x="1489" y="374"/>
                  </a:lnTo>
                  <a:lnTo>
                    <a:pt x="1505" y="402"/>
                  </a:lnTo>
                  <a:lnTo>
                    <a:pt x="1521" y="430"/>
                  </a:lnTo>
                  <a:lnTo>
                    <a:pt x="1536" y="458"/>
                  </a:lnTo>
                  <a:lnTo>
                    <a:pt x="1549" y="488"/>
                  </a:lnTo>
                  <a:lnTo>
                    <a:pt x="1354" y="609"/>
                  </a:lnTo>
                  <a:lnTo>
                    <a:pt x="1369" y="655"/>
                  </a:lnTo>
                  <a:lnTo>
                    <a:pt x="1378" y="703"/>
                  </a:lnTo>
                  <a:lnTo>
                    <a:pt x="1385" y="752"/>
                  </a:lnTo>
                  <a:lnTo>
                    <a:pt x="1388" y="802"/>
                  </a:lnTo>
                  <a:lnTo>
                    <a:pt x="1612" y="854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auto">
            <a:xfrm>
              <a:off x="6180635" y="3338910"/>
              <a:ext cx="464974" cy="463942"/>
            </a:xfrm>
            <a:custGeom>
              <a:avLst/>
              <a:gdLst/>
              <a:ahLst/>
              <a:cxnLst>
                <a:cxn ang="0">
                  <a:pos x="898" y="504"/>
                </a:cxn>
                <a:cxn ang="0">
                  <a:pos x="899" y="415"/>
                </a:cxn>
                <a:cxn ang="0">
                  <a:pos x="884" y="328"/>
                </a:cxn>
                <a:cxn ang="0">
                  <a:pos x="853" y="248"/>
                </a:cxn>
                <a:cxn ang="0">
                  <a:pos x="807" y="176"/>
                </a:cxn>
                <a:cxn ang="0">
                  <a:pos x="750" y="111"/>
                </a:cxn>
                <a:cxn ang="0">
                  <a:pos x="677" y="60"/>
                </a:cxn>
                <a:cxn ang="0">
                  <a:pos x="597" y="24"/>
                </a:cxn>
                <a:cxn ang="0">
                  <a:pos x="506" y="3"/>
                </a:cxn>
                <a:cxn ang="0">
                  <a:pos x="418" y="0"/>
                </a:cxn>
                <a:cxn ang="0">
                  <a:pos x="331" y="14"/>
                </a:cxn>
                <a:cxn ang="0">
                  <a:pos x="250" y="46"/>
                </a:cxn>
                <a:cxn ang="0">
                  <a:pos x="176" y="90"/>
                </a:cxn>
                <a:cxn ang="0">
                  <a:pos x="114" y="149"/>
                </a:cxn>
                <a:cxn ang="0">
                  <a:pos x="61" y="220"/>
                </a:cxn>
                <a:cxn ang="0">
                  <a:pos x="25" y="302"/>
                </a:cxn>
                <a:cxn ang="0">
                  <a:pos x="4" y="392"/>
                </a:cxn>
                <a:cxn ang="0">
                  <a:pos x="0" y="481"/>
                </a:cxn>
                <a:cxn ang="0">
                  <a:pos x="15" y="568"/>
                </a:cxn>
                <a:cxn ang="0">
                  <a:pos x="46" y="649"/>
                </a:cxn>
                <a:cxn ang="0">
                  <a:pos x="92" y="723"/>
                </a:cxn>
                <a:cxn ang="0">
                  <a:pos x="152" y="785"/>
                </a:cxn>
                <a:cxn ang="0">
                  <a:pos x="222" y="838"/>
                </a:cxn>
                <a:cxn ang="0">
                  <a:pos x="304" y="874"/>
                </a:cxn>
                <a:cxn ang="0">
                  <a:pos x="395" y="895"/>
                </a:cxn>
                <a:cxn ang="0">
                  <a:pos x="483" y="897"/>
                </a:cxn>
                <a:cxn ang="0">
                  <a:pos x="571" y="882"/>
                </a:cxn>
                <a:cxn ang="0">
                  <a:pos x="651" y="851"/>
                </a:cxn>
                <a:cxn ang="0">
                  <a:pos x="725" y="805"/>
                </a:cxn>
                <a:cxn ang="0">
                  <a:pos x="787" y="747"/>
                </a:cxn>
                <a:cxn ang="0">
                  <a:pos x="840" y="675"/>
                </a:cxn>
                <a:cxn ang="0">
                  <a:pos x="876" y="595"/>
                </a:cxn>
              </a:cxnLst>
              <a:rect l="0" t="0" r="r" b="b"/>
              <a:pathLst>
                <a:path w="901" h="899">
                  <a:moveTo>
                    <a:pt x="889" y="550"/>
                  </a:moveTo>
                  <a:lnTo>
                    <a:pt x="898" y="504"/>
                  </a:lnTo>
                  <a:lnTo>
                    <a:pt x="901" y="460"/>
                  </a:lnTo>
                  <a:lnTo>
                    <a:pt x="899" y="415"/>
                  </a:lnTo>
                  <a:lnTo>
                    <a:pt x="894" y="371"/>
                  </a:lnTo>
                  <a:lnTo>
                    <a:pt x="884" y="328"/>
                  </a:lnTo>
                  <a:lnTo>
                    <a:pt x="871" y="287"/>
                  </a:lnTo>
                  <a:lnTo>
                    <a:pt x="853" y="248"/>
                  </a:lnTo>
                  <a:lnTo>
                    <a:pt x="832" y="210"/>
                  </a:lnTo>
                  <a:lnTo>
                    <a:pt x="807" y="176"/>
                  </a:lnTo>
                  <a:lnTo>
                    <a:pt x="779" y="143"/>
                  </a:lnTo>
                  <a:lnTo>
                    <a:pt x="750" y="111"/>
                  </a:lnTo>
                  <a:lnTo>
                    <a:pt x="715" y="85"/>
                  </a:lnTo>
                  <a:lnTo>
                    <a:pt x="677" y="60"/>
                  </a:lnTo>
                  <a:lnTo>
                    <a:pt x="638" y="41"/>
                  </a:lnTo>
                  <a:lnTo>
                    <a:pt x="597" y="24"/>
                  </a:lnTo>
                  <a:lnTo>
                    <a:pt x="552" y="11"/>
                  </a:lnTo>
                  <a:lnTo>
                    <a:pt x="506" y="3"/>
                  </a:lnTo>
                  <a:lnTo>
                    <a:pt x="462" y="0"/>
                  </a:lnTo>
                  <a:lnTo>
                    <a:pt x="418" y="0"/>
                  </a:lnTo>
                  <a:lnTo>
                    <a:pt x="373" y="5"/>
                  </a:lnTo>
                  <a:lnTo>
                    <a:pt x="331" y="14"/>
                  </a:lnTo>
                  <a:lnTo>
                    <a:pt x="290" y="28"/>
                  </a:lnTo>
                  <a:lnTo>
                    <a:pt x="250" y="46"/>
                  </a:lnTo>
                  <a:lnTo>
                    <a:pt x="212" y="65"/>
                  </a:lnTo>
                  <a:lnTo>
                    <a:pt x="176" y="90"/>
                  </a:lnTo>
                  <a:lnTo>
                    <a:pt x="143" y="118"/>
                  </a:lnTo>
                  <a:lnTo>
                    <a:pt x="114" y="149"/>
                  </a:lnTo>
                  <a:lnTo>
                    <a:pt x="86" y="184"/>
                  </a:lnTo>
                  <a:lnTo>
                    <a:pt x="61" y="220"/>
                  </a:lnTo>
                  <a:lnTo>
                    <a:pt x="41" y="259"/>
                  </a:lnTo>
                  <a:lnTo>
                    <a:pt x="25" y="302"/>
                  </a:lnTo>
                  <a:lnTo>
                    <a:pt x="12" y="346"/>
                  </a:lnTo>
                  <a:lnTo>
                    <a:pt x="4" y="392"/>
                  </a:lnTo>
                  <a:lnTo>
                    <a:pt x="0" y="437"/>
                  </a:lnTo>
                  <a:lnTo>
                    <a:pt x="0" y="481"/>
                  </a:lnTo>
                  <a:lnTo>
                    <a:pt x="5" y="526"/>
                  </a:lnTo>
                  <a:lnTo>
                    <a:pt x="15" y="568"/>
                  </a:lnTo>
                  <a:lnTo>
                    <a:pt x="28" y="609"/>
                  </a:lnTo>
                  <a:lnTo>
                    <a:pt x="46" y="649"/>
                  </a:lnTo>
                  <a:lnTo>
                    <a:pt x="68" y="687"/>
                  </a:lnTo>
                  <a:lnTo>
                    <a:pt x="92" y="723"/>
                  </a:lnTo>
                  <a:lnTo>
                    <a:pt x="120" y="756"/>
                  </a:lnTo>
                  <a:lnTo>
                    <a:pt x="152" y="785"/>
                  </a:lnTo>
                  <a:lnTo>
                    <a:pt x="186" y="813"/>
                  </a:lnTo>
                  <a:lnTo>
                    <a:pt x="222" y="838"/>
                  </a:lnTo>
                  <a:lnTo>
                    <a:pt x="262" y="858"/>
                  </a:lnTo>
                  <a:lnTo>
                    <a:pt x="304" y="874"/>
                  </a:lnTo>
                  <a:lnTo>
                    <a:pt x="349" y="887"/>
                  </a:lnTo>
                  <a:lnTo>
                    <a:pt x="395" y="895"/>
                  </a:lnTo>
                  <a:lnTo>
                    <a:pt x="439" y="899"/>
                  </a:lnTo>
                  <a:lnTo>
                    <a:pt x="483" y="897"/>
                  </a:lnTo>
                  <a:lnTo>
                    <a:pt x="528" y="892"/>
                  </a:lnTo>
                  <a:lnTo>
                    <a:pt x="571" y="882"/>
                  </a:lnTo>
                  <a:lnTo>
                    <a:pt x="612" y="869"/>
                  </a:lnTo>
                  <a:lnTo>
                    <a:pt x="651" y="851"/>
                  </a:lnTo>
                  <a:lnTo>
                    <a:pt x="689" y="830"/>
                  </a:lnTo>
                  <a:lnTo>
                    <a:pt x="725" y="805"/>
                  </a:lnTo>
                  <a:lnTo>
                    <a:pt x="758" y="777"/>
                  </a:lnTo>
                  <a:lnTo>
                    <a:pt x="787" y="747"/>
                  </a:lnTo>
                  <a:lnTo>
                    <a:pt x="815" y="713"/>
                  </a:lnTo>
                  <a:lnTo>
                    <a:pt x="840" y="675"/>
                  </a:lnTo>
                  <a:lnTo>
                    <a:pt x="860" y="636"/>
                  </a:lnTo>
                  <a:lnTo>
                    <a:pt x="876" y="595"/>
                  </a:lnTo>
                  <a:lnTo>
                    <a:pt x="889" y="55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auto">
            <a:xfrm>
              <a:off x="6188376" y="3348199"/>
              <a:ext cx="439171" cy="438139"/>
            </a:xfrm>
            <a:custGeom>
              <a:avLst/>
              <a:gdLst/>
              <a:ahLst/>
              <a:cxnLst>
                <a:cxn ang="0">
                  <a:pos x="848" y="476"/>
                </a:cxn>
                <a:cxn ang="0">
                  <a:pos x="850" y="393"/>
                </a:cxn>
                <a:cxn ang="0">
                  <a:pos x="835" y="310"/>
                </a:cxn>
                <a:cxn ang="0">
                  <a:pos x="805" y="235"/>
                </a:cxn>
                <a:cxn ang="0">
                  <a:pos x="763" y="166"/>
                </a:cxn>
                <a:cxn ang="0">
                  <a:pos x="707" y="107"/>
                </a:cxn>
                <a:cxn ang="0">
                  <a:pos x="639" y="57"/>
                </a:cxn>
                <a:cxn ang="0">
                  <a:pos x="562" y="23"/>
                </a:cxn>
                <a:cxn ang="0">
                  <a:pos x="478" y="3"/>
                </a:cxn>
                <a:cxn ang="0">
                  <a:pos x="394" y="1"/>
                </a:cxn>
                <a:cxn ang="0">
                  <a:pos x="312" y="15"/>
                </a:cxn>
                <a:cxn ang="0">
                  <a:pos x="237" y="44"/>
                </a:cxn>
                <a:cxn ang="0">
                  <a:pos x="168" y="87"/>
                </a:cxn>
                <a:cxn ang="0">
                  <a:pos x="109" y="141"/>
                </a:cxn>
                <a:cxn ang="0">
                  <a:pos x="59" y="208"/>
                </a:cxn>
                <a:cxn ang="0">
                  <a:pos x="23" y="286"/>
                </a:cxn>
                <a:cxn ang="0">
                  <a:pos x="3" y="370"/>
                </a:cxn>
                <a:cxn ang="0">
                  <a:pos x="2" y="453"/>
                </a:cxn>
                <a:cxn ang="0">
                  <a:pos x="17" y="536"/>
                </a:cxn>
                <a:cxn ang="0">
                  <a:pos x="46" y="613"/>
                </a:cxn>
                <a:cxn ang="0">
                  <a:pos x="89" y="682"/>
                </a:cxn>
                <a:cxn ang="0">
                  <a:pos x="145" y="741"/>
                </a:cxn>
                <a:cxn ang="0">
                  <a:pos x="212" y="790"/>
                </a:cxn>
                <a:cxn ang="0">
                  <a:pos x="289" y="826"/>
                </a:cxn>
                <a:cxn ang="0">
                  <a:pos x="373" y="846"/>
                </a:cxn>
                <a:cxn ang="0">
                  <a:pos x="457" y="848"/>
                </a:cxn>
                <a:cxn ang="0">
                  <a:pos x="539" y="833"/>
                </a:cxn>
                <a:cxn ang="0">
                  <a:pos x="615" y="803"/>
                </a:cxn>
                <a:cxn ang="0">
                  <a:pos x="685" y="761"/>
                </a:cxn>
                <a:cxn ang="0">
                  <a:pos x="744" y="705"/>
                </a:cxn>
                <a:cxn ang="0">
                  <a:pos x="792" y="637"/>
                </a:cxn>
                <a:cxn ang="0">
                  <a:pos x="828" y="560"/>
                </a:cxn>
              </a:cxnLst>
              <a:rect l="0" t="0" r="r" b="b"/>
              <a:pathLst>
                <a:path w="851" h="849">
                  <a:moveTo>
                    <a:pt x="840" y="519"/>
                  </a:moveTo>
                  <a:lnTo>
                    <a:pt x="848" y="476"/>
                  </a:lnTo>
                  <a:lnTo>
                    <a:pt x="851" y="434"/>
                  </a:lnTo>
                  <a:lnTo>
                    <a:pt x="850" y="393"/>
                  </a:lnTo>
                  <a:lnTo>
                    <a:pt x="845" y="351"/>
                  </a:lnTo>
                  <a:lnTo>
                    <a:pt x="835" y="310"/>
                  </a:lnTo>
                  <a:lnTo>
                    <a:pt x="822" y="273"/>
                  </a:lnTo>
                  <a:lnTo>
                    <a:pt x="805" y="235"/>
                  </a:lnTo>
                  <a:lnTo>
                    <a:pt x="786" y="199"/>
                  </a:lnTo>
                  <a:lnTo>
                    <a:pt x="763" y="166"/>
                  </a:lnTo>
                  <a:lnTo>
                    <a:pt x="736" y="135"/>
                  </a:lnTo>
                  <a:lnTo>
                    <a:pt x="707" y="107"/>
                  </a:lnTo>
                  <a:lnTo>
                    <a:pt x="674" y="80"/>
                  </a:lnTo>
                  <a:lnTo>
                    <a:pt x="639" y="57"/>
                  </a:lnTo>
                  <a:lnTo>
                    <a:pt x="603" y="39"/>
                  </a:lnTo>
                  <a:lnTo>
                    <a:pt x="562" y="23"/>
                  </a:lnTo>
                  <a:lnTo>
                    <a:pt x="521" y="11"/>
                  </a:lnTo>
                  <a:lnTo>
                    <a:pt x="478" y="3"/>
                  </a:lnTo>
                  <a:lnTo>
                    <a:pt x="436" y="0"/>
                  </a:lnTo>
                  <a:lnTo>
                    <a:pt x="394" y="1"/>
                  </a:lnTo>
                  <a:lnTo>
                    <a:pt x="353" y="6"/>
                  </a:lnTo>
                  <a:lnTo>
                    <a:pt x="312" y="15"/>
                  </a:lnTo>
                  <a:lnTo>
                    <a:pt x="275" y="28"/>
                  </a:lnTo>
                  <a:lnTo>
                    <a:pt x="237" y="44"/>
                  </a:lnTo>
                  <a:lnTo>
                    <a:pt x="201" y="64"/>
                  </a:lnTo>
                  <a:lnTo>
                    <a:pt x="168" y="87"/>
                  </a:lnTo>
                  <a:lnTo>
                    <a:pt x="137" y="113"/>
                  </a:lnTo>
                  <a:lnTo>
                    <a:pt x="109" y="141"/>
                  </a:lnTo>
                  <a:lnTo>
                    <a:pt x="82" y="174"/>
                  </a:lnTo>
                  <a:lnTo>
                    <a:pt x="59" y="208"/>
                  </a:lnTo>
                  <a:lnTo>
                    <a:pt x="40" y="246"/>
                  </a:lnTo>
                  <a:lnTo>
                    <a:pt x="23" y="286"/>
                  </a:lnTo>
                  <a:lnTo>
                    <a:pt x="12" y="327"/>
                  </a:lnTo>
                  <a:lnTo>
                    <a:pt x="3" y="370"/>
                  </a:lnTo>
                  <a:lnTo>
                    <a:pt x="0" y="412"/>
                  </a:lnTo>
                  <a:lnTo>
                    <a:pt x="2" y="453"/>
                  </a:lnTo>
                  <a:lnTo>
                    <a:pt x="7" y="496"/>
                  </a:lnTo>
                  <a:lnTo>
                    <a:pt x="17" y="536"/>
                  </a:lnTo>
                  <a:lnTo>
                    <a:pt x="30" y="575"/>
                  </a:lnTo>
                  <a:lnTo>
                    <a:pt x="46" y="613"/>
                  </a:lnTo>
                  <a:lnTo>
                    <a:pt x="66" y="647"/>
                  </a:lnTo>
                  <a:lnTo>
                    <a:pt x="89" y="682"/>
                  </a:lnTo>
                  <a:lnTo>
                    <a:pt x="115" y="713"/>
                  </a:lnTo>
                  <a:lnTo>
                    <a:pt x="145" y="741"/>
                  </a:lnTo>
                  <a:lnTo>
                    <a:pt x="178" y="767"/>
                  </a:lnTo>
                  <a:lnTo>
                    <a:pt x="212" y="790"/>
                  </a:lnTo>
                  <a:lnTo>
                    <a:pt x="248" y="810"/>
                  </a:lnTo>
                  <a:lnTo>
                    <a:pt x="289" y="826"/>
                  </a:lnTo>
                  <a:lnTo>
                    <a:pt x="330" y="838"/>
                  </a:lnTo>
                  <a:lnTo>
                    <a:pt x="373" y="846"/>
                  </a:lnTo>
                  <a:lnTo>
                    <a:pt x="416" y="849"/>
                  </a:lnTo>
                  <a:lnTo>
                    <a:pt x="457" y="848"/>
                  </a:lnTo>
                  <a:lnTo>
                    <a:pt x="500" y="843"/>
                  </a:lnTo>
                  <a:lnTo>
                    <a:pt x="539" y="833"/>
                  </a:lnTo>
                  <a:lnTo>
                    <a:pt x="579" y="820"/>
                  </a:lnTo>
                  <a:lnTo>
                    <a:pt x="615" y="803"/>
                  </a:lnTo>
                  <a:lnTo>
                    <a:pt x="651" y="784"/>
                  </a:lnTo>
                  <a:lnTo>
                    <a:pt x="685" y="761"/>
                  </a:lnTo>
                  <a:lnTo>
                    <a:pt x="717" y="734"/>
                  </a:lnTo>
                  <a:lnTo>
                    <a:pt x="744" y="705"/>
                  </a:lnTo>
                  <a:lnTo>
                    <a:pt x="771" y="672"/>
                  </a:lnTo>
                  <a:lnTo>
                    <a:pt x="792" y="637"/>
                  </a:lnTo>
                  <a:lnTo>
                    <a:pt x="812" y="601"/>
                  </a:lnTo>
                  <a:lnTo>
                    <a:pt x="828" y="560"/>
                  </a:lnTo>
                  <a:lnTo>
                    <a:pt x="840" y="519"/>
                  </a:lnTo>
                  <a:close/>
                </a:path>
              </a:pathLst>
            </a:custGeom>
            <a:solidFill>
              <a:srgbClr val="EDF2EF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auto">
            <a:xfrm>
              <a:off x="6193537" y="3351295"/>
              <a:ext cx="438139" cy="437623"/>
            </a:xfrm>
            <a:custGeom>
              <a:avLst/>
              <a:gdLst/>
              <a:ahLst/>
              <a:cxnLst>
                <a:cxn ang="0">
                  <a:pos x="846" y="477"/>
                </a:cxn>
                <a:cxn ang="0">
                  <a:pos x="848" y="393"/>
                </a:cxn>
                <a:cxn ang="0">
                  <a:pos x="835" y="311"/>
                </a:cxn>
                <a:cxn ang="0">
                  <a:pos x="805" y="235"/>
                </a:cxn>
                <a:cxn ang="0">
                  <a:pos x="762" y="166"/>
                </a:cxn>
                <a:cxn ang="0">
                  <a:pos x="707" y="107"/>
                </a:cxn>
                <a:cxn ang="0">
                  <a:pos x="639" y="58"/>
                </a:cxn>
                <a:cxn ang="0">
                  <a:pos x="562" y="23"/>
                </a:cxn>
                <a:cxn ang="0">
                  <a:pos x="478" y="4"/>
                </a:cxn>
                <a:cxn ang="0">
                  <a:pos x="394" y="2"/>
                </a:cxn>
                <a:cxn ang="0">
                  <a:pos x="312" y="15"/>
                </a:cxn>
                <a:cxn ang="0">
                  <a:pos x="237" y="45"/>
                </a:cxn>
                <a:cxn ang="0">
                  <a:pos x="166" y="87"/>
                </a:cxn>
                <a:cxn ang="0">
                  <a:pos x="107" y="142"/>
                </a:cxn>
                <a:cxn ang="0">
                  <a:pos x="59" y="209"/>
                </a:cxn>
                <a:cxn ang="0">
                  <a:pos x="23" y="286"/>
                </a:cxn>
                <a:cxn ang="0">
                  <a:pos x="3" y="370"/>
                </a:cxn>
                <a:cxn ang="0">
                  <a:pos x="2" y="454"/>
                </a:cxn>
                <a:cxn ang="0">
                  <a:pos x="16" y="536"/>
                </a:cxn>
                <a:cxn ang="0">
                  <a:pos x="44" y="612"/>
                </a:cxn>
                <a:cxn ang="0">
                  <a:pos x="87" y="682"/>
                </a:cxn>
                <a:cxn ang="0">
                  <a:pos x="143" y="742"/>
                </a:cxn>
                <a:cxn ang="0">
                  <a:pos x="210" y="789"/>
                </a:cxn>
                <a:cxn ang="0">
                  <a:pos x="288" y="825"/>
                </a:cxn>
                <a:cxn ang="0">
                  <a:pos x="371" y="845"/>
                </a:cxn>
                <a:cxn ang="0">
                  <a:pos x="455" y="847"/>
                </a:cxn>
                <a:cxn ang="0">
                  <a:pos x="537" y="834"/>
                </a:cxn>
                <a:cxn ang="0">
                  <a:pos x="613" y="804"/>
                </a:cxn>
                <a:cxn ang="0">
                  <a:pos x="684" y="761"/>
                </a:cxn>
                <a:cxn ang="0">
                  <a:pos x="743" y="705"/>
                </a:cxn>
                <a:cxn ang="0">
                  <a:pos x="790" y="638"/>
                </a:cxn>
                <a:cxn ang="0">
                  <a:pos x="826" y="561"/>
                </a:cxn>
              </a:cxnLst>
              <a:rect l="0" t="0" r="r" b="b"/>
              <a:pathLst>
                <a:path w="849" h="848">
                  <a:moveTo>
                    <a:pt x="838" y="520"/>
                  </a:moveTo>
                  <a:lnTo>
                    <a:pt x="846" y="477"/>
                  </a:lnTo>
                  <a:lnTo>
                    <a:pt x="849" y="434"/>
                  </a:lnTo>
                  <a:lnTo>
                    <a:pt x="848" y="393"/>
                  </a:lnTo>
                  <a:lnTo>
                    <a:pt x="843" y="352"/>
                  </a:lnTo>
                  <a:lnTo>
                    <a:pt x="835" y="311"/>
                  </a:lnTo>
                  <a:lnTo>
                    <a:pt x="822" y="273"/>
                  </a:lnTo>
                  <a:lnTo>
                    <a:pt x="805" y="235"/>
                  </a:lnTo>
                  <a:lnTo>
                    <a:pt x="785" y="199"/>
                  </a:lnTo>
                  <a:lnTo>
                    <a:pt x="762" y="166"/>
                  </a:lnTo>
                  <a:lnTo>
                    <a:pt x="736" y="135"/>
                  </a:lnTo>
                  <a:lnTo>
                    <a:pt x="707" y="107"/>
                  </a:lnTo>
                  <a:lnTo>
                    <a:pt x="674" y="81"/>
                  </a:lnTo>
                  <a:lnTo>
                    <a:pt x="639" y="58"/>
                  </a:lnTo>
                  <a:lnTo>
                    <a:pt x="603" y="40"/>
                  </a:lnTo>
                  <a:lnTo>
                    <a:pt x="562" y="23"/>
                  </a:lnTo>
                  <a:lnTo>
                    <a:pt x="521" y="12"/>
                  </a:lnTo>
                  <a:lnTo>
                    <a:pt x="478" y="4"/>
                  </a:lnTo>
                  <a:lnTo>
                    <a:pt x="435" y="0"/>
                  </a:lnTo>
                  <a:lnTo>
                    <a:pt x="394" y="2"/>
                  </a:lnTo>
                  <a:lnTo>
                    <a:pt x="352" y="7"/>
                  </a:lnTo>
                  <a:lnTo>
                    <a:pt x="312" y="15"/>
                  </a:lnTo>
                  <a:lnTo>
                    <a:pt x="273" y="28"/>
                  </a:lnTo>
                  <a:lnTo>
                    <a:pt x="237" y="45"/>
                  </a:lnTo>
                  <a:lnTo>
                    <a:pt x="200" y="64"/>
                  </a:lnTo>
                  <a:lnTo>
                    <a:pt x="166" y="87"/>
                  </a:lnTo>
                  <a:lnTo>
                    <a:pt x="135" y="114"/>
                  </a:lnTo>
                  <a:lnTo>
                    <a:pt x="107" y="142"/>
                  </a:lnTo>
                  <a:lnTo>
                    <a:pt x="81" y="175"/>
                  </a:lnTo>
                  <a:lnTo>
                    <a:pt x="59" y="209"/>
                  </a:lnTo>
                  <a:lnTo>
                    <a:pt x="39" y="247"/>
                  </a:lnTo>
                  <a:lnTo>
                    <a:pt x="23" y="286"/>
                  </a:lnTo>
                  <a:lnTo>
                    <a:pt x="12" y="327"/>
                  </a:lnTo>
                  <a:lnTo>
                    <a:pt x="3" y="370"/>
                  </a:lnTo>
                  <a:lnTo>
                    <a:pt x="0" y="413"/>
                  </a:lnTo>
                  <a:lnTo>
                    <a:pt x="2" y="454"/>
                  </a:lnTo>
                  <a:lnTo>
                    <a:pt x="7" y="497"/>
                  </a:lnTo>
                  <a:lnTo>
                    <a:pt x="16" y="536"/>
                  </a:lnTo>
                  <a:lnTo>
                    <a:pt x="28" y="576"/>
                  </a:lnTo>
                  <a:lnTo>
                    <a:pt x="44" y="612"/>
                  </a:lnTo>
                  <a:lnTo>
                    <a:pt x="64" y="648"/>
                  </a:lnTo>
                  <a:lnTo>
                    <a:pt x="87" y="682"/>
                  </a:lnTo>
                  <a:lnTo>
                    <a:pt x="113" y="714"/>
                  </a:lnTo>
                  <a:lnTo>
                    <a:pt x="143" y="742"/>
                  </a:lnTo>
                  <a:lnTo>
                    <a:pt x="176" y="768"/>
                  </a:lnTo>
                  <a:lnTo>
                    <a:pt x="210" y="789"/>
                  </a:lnTo>
                  <a:lnTo>
                    <a:pt x="246" y="809"/>
                  </a:lnTo>
                  <a:lnTo>
                    <a:pt x="288" y="825"/>
                  </a:lnTo>
                  <a:lnTo>
                    <a:pt x="329" y="837"/>
                  </a:lnTo>
                  <a:lnTo>
                    <a:pt x="371" y="845"/>
                  </a:lnTo>
                  <a:lnTo>
                    <a:pt x="414" y="848"/>
                  </a:lnTo>
                  <a:lnTo>
                    <a:pt x="455" y="847"/>
                  </a:lnTo>
                  <a:lnTo>
                    <a:pt x="498" y="842"/>
                  </a:lnTo>
                  <a:lnTo>
                    <a:pt x="537" y="834"/>
                  </a:lnTo>
                  <a:lnTo>
                    <a:pt x="577" y="820"/>
                  </a:lnTo>
                  <a:lnTo>
                    <a:pt x="613" y="804"/>
                  </a:lnTo>
                  <a:lnTo>
                    <a:pt x="649" y="784"/>
                  </a:lnTo>
                  <a:lnTo>
                    <a:pt x="684" y="761"/>
                  </a:lnTo>
                  <a:lnTo>
                    <a:pt x="715" y="735"/>
                  </a:lnTo>
                  <a:lnTo>
                    <a:pt x="743" y="705"/>
                  </a:lnTo>
                  <a:lnTo>
                    <a:pt x="769" y="673"/>
                  </a:lnTo>
                  <a:lnTo>
                    <a:pt x="790" y="638"/>
                  </a:lnTo>
                  <a:lnTo>
                    <a:pt x="810" y="602"/>
                  </a:lnTo>
                  <a:lnTo>
                    <a:pt x="826" y="561"/>
                  </a:lnTo>
                  <a:lnTo>
                    <a:pt x="838" y="52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auto">
            <a:xfrm>
              <a:off x="6356097" y="3509211"/>
              <a:ext cx="111986" cy="113018"/>
            </a:xfrm>
            <a:custGeom>
              <a:avLst/>
              <a:gdLst/>
              <a:ahLst/>
              <a:cxnLst>
                <a:cxn ang="0">
                  <a:pos x="214" y="135"/>
                </a:cxn>
                <a:cxn ang="0">
                  <a:pos x="217" y="113"/>
                </a:cxn>
                <a:cxn ang="0">
                  <a:pos x="216" y="92"/>
                </a:cxn>
                <a:cxn ang="0">
                  <a:pos x="211" y="71"/>
                </a:cxn>
                <a:cxn ang="0">
                  <a:pos x="201" y="53"/>
                </a:cxn>
                <a:cxn ang="0">
                  <a:pos x="189" y="36"/>
                </a:cxn>
                <a:cxn ang="0">
                  <a:pos x="173" y="21"/>
                </a:cxn>
                <a:cxn ang="0">
                  <a:pos x="155" y="12"/>
                </a:cxn>
                <a:cxn ang="0">
                  <a:pos x="134" y="3"/>
                </a:cxn>
                <a:cxn ang="0">
                  <a:pos x="112" y="0"/>
                </a:cxn>
                <a:cxn ang="0">
                  <a:pos x="91" y="2"/>
                </a:cxn>
                <a:cxn ang="0">
                  <a:pos x="71" y="8"/>
                </a:cxn>
                <a:cxn ang="0">
                  <a:pos x="51" y="16"/>
                </a:cxn>
                <a:cxn ang="0">
                  <a:pos x="35" y="30"/>
                </a:cxn>
                <a:cxn ang="0">
                  <a:pos x="22" y="46"/>
                </a:cxn>
                <a:cxn ang="0">
                  <a:pos x="10" y="64"/>
                </a:cxn>
                <a:cxn ang="0">
                  <a:pos x="4" y="85"/>
                </a:cxn>
                <a:cxn ang="0">
                  <a:pos x="0" y="107"/>
                </a:cxn>
                <a:cxn ang="0">
                  <a:pos x="2" y="128"/>
                </a:cxn>
                <a:cxn ang="0">
                  <a:pos x="9" y="148"/>
                </a:cxn>
                <a:cxn ang="0">
                  <a:pos x="17" y="168"/>
                </a:cxn>
                <a:cxn ang="0">
                  <a:pos x="30" y="184"/>
                </a:cxn>
                <a:cxn ang="0">
                  <a:pos x="45" y="197"/>
                </a:cxn>
                <a:cxn ang="0">
                  <a:pos x="65" y="209"/>
                </a:cxn>
                <a:cxn ang="0">
                  <a:pos x="84" y="215"/>
                </a:cxn>
                <a:cxn ang="0">
                  <a:pos x="106" y="219"/>
                </a:cxn>
                <a:cxn ang="0">
                  <a:pos x="127" y="217"/>
                </a:cxn>
                <a:cxn ang="0">
                  <a:pos x="148" y="210"/>
                </a:cxn>
                <a:cxn ang="0">
                  <a:pos x="166" y="202"/>
                </a:cxn>
                <a:cxn ang="0">
                  <a:pos x="183" y="189"/>
                </a:cxn>
                <a:cxn ang="0">
                  <a:pos x="196" y="174"/>
                </a:cxn>
                <a:cxn ang="0">
                  <a:pos x="208" y="155"/>
                </a:cxn>
                <a:cxn ang="0">
                  <a:pos x="214" y="135"/>
                </a:cxn>
              </a:cxnLst>
              <a:rect l="0" t="0" r="r" b="b"/>
              <a:pathLst>
                <a:path w="217" h="219">
                  <a:moveTo>
                    <a:pt x="214" y="135"/>
                  </a:moveTo>
                  <a:lnTo>
                    <a:pt x="217" y="113"/>
                  </a:lnTo>
                  <a:lnTo>
                    <a:pt x="216" y="92"/>
                  </a:lnTo>
                  <a:lnTo>
                    <a:pt x="211" y="71"/>
                  </a:lnTo>
                  <a:lnTo>
                    <a:pt x="201" y="53"/>
                  </a:lnTo>
                  <a:lnTo>
                    <a:pt x="189" y="36"/>
                  </a:lnTo>
                  <a:lnTo>
                    <a:pt x="173" y="21"/>
                  </a:lnTo>
                  <a:lnTo>
                    <a:pt x="155" y="12"/>
                  </a:lnTo>
                  <a:lnTo>
                    <a:pt x="134" y="3"/>
                  </a:lnTo>
                  <a:lnTo>
                    <a:pt x="112" y="0"/>
                  </a:lnTo>
                  <a:lnTo>
                    <a:pt x="91" y="2"/>
                  </a:lnTo>
                  <a:lnTo>
                    <a:pt x="71" y="8"/>
                  </a:lnTo>
                  <a:lnTo>
                    <a:pt x="51" y="16"/>
                  </a:lnTo>
                  <a:lnTo>
                    <a:pt x="35" y="30"/>
                  </a:lnTo>
                  <a:lnTo>
                    <a:pt x="22" y="46"/>
                  </a:lnTo>
                  <a:lnTo>
                    <a:pt x="10" y="64"/>
                  </a:lnTo>
                  <a:lnTo>
                    <a:pt x="4" y="85"/>
                  </a:lnTo>
                  <a:lnTo>
                    <a:pt x="0" y="107"/>
                  </a:lnTo>
                  <a:lnTo>
                    <a:pt x="2" y="128"/>
                  </a:lnTo>
                  <a:lnTo>
                    <a:pt x="9" y="148"/>
                  </a:lnTo>
                  <a:lnTo>
                    <a:pt x="17" y="168"/>
                  </a:lnTo>
                  <a:lnTo>
                    <a:pt x="30" y="184"/>
                  </a:lnTo>
                  <a:lnTo>
                    <a:pt x="45" y="197"/>
                  </a:lnTo>
                  <a:lnTo>
                    <a:pt x="65" y="209"/>
                  </a:lnTo>
                  <a:lnTo>
                    <a:pt x="84" y="215"/>
                  </a:lnTo>
                  <a:lnTo>
                    <a:pt x="106" y="219"/>
                  </a:lnTo>
                  <a:lnTo>
                    <a:pt x="127" y="217"/>
                  </a:lnTo>
                  <a:lnTo>
                    <a:pt x="148" y="210"/>
                  </a:lnTo>
                  <a:lnTo>
                    <a:pt x="166" y="202"/>
                  </a:lnTo>
                  <a:lnTo>
                    <a:pt x="183" y="189"/>
                  </a:lnTo>
                  <a:lnTo>
                    <a:pt x="196" y="174"/>
                  </a:lnTo>
                  <a:lnTo>
                    <a:pt x="208" y="155"/>
                  </a:lnTo>
                  <a:lnTo>
                    <a:pt x="214" y="135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2" name="Freeform 34"/>
            <p:cNvSpPr>
              <a:spLocks/>
            </p:cNvSpPr>
            <p:nvPr/>
          </p:nvSpPr>
          <p:spPr bwMode="auto">
            <a:xfrm>
              <a:off x="6365902" y="3526241"/>
              <a:ext cx="88763" cy="88763"/>
            </a:xfrm>
            <a:custGeom>
              <a:avLst/>
              <a:gdLst/>
              <a:ahLst/>
              <a:cxnLst>
                <a:cxn ang="0">
                  <a:pos x="170" y="105"/>
                </a:cxn>
                <a:cxn ang="0">
                  <a:pos x="172" y="87"/>
                </a:cxn>
                <a:cxn ang="0">
                  <a:pos x="172" y="71"/>
                </a:cxn>
                <a:cxn ang="0">
                  <a:pos x="167" y="54"/>
                </a:cxn>
                <a:cxn ang="0">
                  <a:pos x="161" y="39"/>
                </a:cxn>
                <a:cxn ang="0">
                  <a:pos x="149" y="26"/>
                </a:cxn>
                <a:cxn ang="0">
                  <a:pos x="136" y="15"/>
                </a:cxn>
                <a:cxn ang="0">
                  <a:pos x="121" y="6"/>
                </a:cxn>
                <a:cxn ang="0">
                  <a:pos x="105" y="2"/>
                </a:cxn>
                <a:cxn ang="0">
                  <a:pos x="88" y="0"/>
                </a:cxn>
                <a:cxn ang="0">
                  <a:pos x="70" y="0"/>
                </a:cxn>
                <a:cxn ang="0">
                  <a:pos x="54" y="5"/>
                </a:cxn>
                <a:cxn ang="0">
                  <a:pos x="39" y="11"/>
                </a:cxn>
                <a:cxn ang="0">
                  <a:pos x="26" y="23"/>
                </a:cxn>
                <a:cxn ang="0">
                  <a:pos x="14" y="34"/>
                </a:cxn>
                <a:cxn ang="0">
                  <a:pos x="6" y="49"/>
                </a:cxn>
                <a:cxn ang="0">
                  <a:pos x="1" y="66"/>
                </a:cxn>
                <a:cxn ang="0">
                  <a:pos x="0" y="84"/>
                </a:cxn>
                <a:cxn ang="0">
                  <a:pos x="0" y="100"/>
                </a:cxn>
                <a:cxn ang="0">
                  <a:pos x="4" y="117"/>
                </a:cxn>
                <a:cxn ang="0">
                  <a:pos x="11" y="133"/>
                </a:cxn>
                <a:cxn ang="0">
                  <a:pos x="23" y="146"/>
                </a:cxn>
                <a:cxn ang="0">
                  <a:pos x="34" y="158"/>
                </a:cxn>
                <a:cxn ang="0">
                  <a:pos x="49" y="166"/>
                </a:cxn>
                <a:cxn ang="0">
                  <a:pos x="65" y="171"/>
                </a:cxn>
                <a:cxn ang="0">
                  <a:pos x="83" y="172"/>
                </a:cxn>
                <a:cxn ang="0">
                  <a:pos x="100" y="172"/>
                </a:cxn>
                <a:cxn ang="0">
                  <a:pos x="116" y="168"/>
                </a:cxn>
                <a:cxn ang="0">
                  <a:pos x="133" y="159"/>
                </a:cxn>
                <a:cxn ang="0">
                  <a:pos x="146" y="149"/>
                </a:cxn>
                <a:cxn ang="0">
                  <a:pos x="157" y="136"/>
                </a:cxn>
                <a:cxn ang="0">
                  <a:pos x="166" y="122"/>
                </a:cxn>
                <a:cxn ang="0">
                  <a:pos x="170" y="105"/>
                </a:cxn>
              </a:cxnLst>
              <a:rect l="0" t="0" r="r" b="b"/>
              <a:pathLst>
                <a:path w="172" h="172">
                  <a:moveTo>
                    <a:pt x="170" y="105"/>
                  </a:moveTo>
                  <a:lnTo>
                    <a:pt x="172" y="87"/>
                  </a:lnTo>
                  <a:lnTo>
                    <a:pt x="172" y="71"/>
                  </a:lnTo>
                  <a:lnTo>
                    <a:pt x="167" y="54"/>
                  </a:lnTo>
                  <a:lnTo>
                    <a:pt x="161" y="39"/>
                  </a:lnTo>
                  <a:lnTo>
                    <a:pt x="149" y="26"/>
                  </a:lnTo>
                  <a:lnTo>
                    <a:pt x="136" y="15"/>
                  </a:lnTo>
                  <a:lnTo>
                    <a:pt x="121" y="6"/>
                  </a:lnTo>
                  <a:lnTo>
                    <a:pt x="105" y="2"/>
                  </a:lnTo>
                  <a:lnTo>
                    <a:pt x="88" y="0"/>
                  </a:lnTo>
                  <a:lnTo>
                    <a:pt x="70" y="0"/>
                  </a:lnTo>
                  <a:lnTo>
                    <a:pt x="54" y="5"/>
                  </a:lnTo>
                  <a:lnTo>
                    <a:pt x="39" y="11"/>
                  </a:lnTo>
                  <a:lnTo>
                    <a:pt x="26" y="23"/>
                  </a:lnTo>
                  <a:lnTo>
                    <a:pt x="14" y="34"/>
                  </a:lnTo>
                  <a:lnTo>
                    <a:pt x="6" y="49"/>
                  </a:lnTo>
                  <a:lnTo>
                    <a:pt x="1" y="66"/>
                  </a:lnTo>
                  <a:lnTo>
                    <a:pt x="0" y="84"/>
                  </a:lnTo>
                  <a:lnTo>
                    <a:pt x="0" y="100"/>
                  </a:lnTo>
                  <a:lnTo>
                    <a:pt x="4" y="117"/>
                  </a:lnTo>
                  <a:lnTo>
                    <a:pt x="11" y="133"/>
                  </a:lnTo>
                  <a:lnTo>
                    <a:pt x="23" y="146"/>
                  </a:lnTo>
                  <a:lnTo>
                    <a:pt x="34" y="158"/>
                  </a:lnTo>
                  <a:lnTo>
                    <a:pt x="49" y="166"/>
                  </a:lnTo>
                  <a:lnTo>
                    <a:pt x="65" y="171"/>
                  </a:lnTo>
                  <a:lnTo>
                    <a:pt x="83" y="172"/>
                  </a:lnTo>
                  <a:lnTo>
                    <a:pt x="100" y="172"/>
                  </a:lnTo>
                  <a:lnTo>
                    <a:pt x="116" y="168"/>
                  </a:lnTo>
                  <a:lnTo>
                    <a:pt x="133" y="159"/>
                  </a:lnTo>
                  <a:lnTo>
                    <a:pt x="146" y="149"/>
                  </a:lnTo>
                  <a:lnTo>
                    <a:pt x="157" y="136"/>
                  </a:lnTo>
                  <a:lnTo>
                    <a:pt x="166" y="122"/>
                  </a:lnTo>
                  <a:lnTo>
                    <a:pt x="170" y="105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3" name="Freeform 26"/>
            <p:cNvSpPr>
              <a:spLocks/>
            </p:cNvSpPr>
            <p:nvPr/>
          </p:nvSpPr>
          <p:spPr bwMode="auto">
            <a:xfrm>
              <a:off x="882624" y="3663952"/>
              <a:ext cx="1873607" cy="1782051"/>
            </a:xfrm>
            <a:custGeom>
              <a:avLst/>
              <a:gdLst/>
              <a:ahLst/>
              <a:cxnLst>
                <a:cxn ang="0">
                  <a:pos x="1638" y="873"/>
                </a:cxn>
                <a:cxn ang="0">
                  <a:pos x="1689" y="902"/>
                </a:cxn>
                <a:cxn ang="0">
                  <a:pos x="1719" y="943"/>
                </a:cxn>
                <a:cxn ang="0">
                  <a:pos x="1673" y="1002"/>
                </a:cxn>
                <a:cxn ang="0">
                  <a:pos x="1587" y="1070"/>
                </a:cxn>
                <a:cxn ang="0">
                  <a:pos x="1331" y="1053"/>
                </a:cxn>
                <a:cxn ang="0">
                  <a:pos x="1295" y="1119"/>
                </a:cxn>
                <a:cxn ang="0">
                  <a:pos x="1250" y="1178"/>
                </a:cxn>
                <a:cxn ang="0">
                  <a:pos x="1242" y="1629"/>
                </a:cxn>
                <a:cxn ang="0">
                  <a:pos x="1198" y="1604"/>
                </a:cxn>
                <a:cxn ang="0">
                  <a:pos x="1152" y="1574"/>
                </a:cxn>
                <a:cxn ang="0">
                  <a:pos x="1001" y="1352"/>
                </a:cxn>
                <a:cxn ang="0">
                  <a:pos x="928" y="1372"/>
                </a:cxn>
                <a:cxn ang="0">
                  <a:pos x="853" y="1384"/>
                </a:cxn>
                <a:cxn ang="0">
                  <a:pos x="749" y="1610"/>
                </a:cxn>
                <a:cxn ang="0">
                  <a:pos x="702" y="1619"/>
                </a:cxn>
                <a:cxn ang="0">
                  <a:pos x="652" y="1633"/>
                </a:cxn>
                <a:cxn ang="0">
                  <a:pos x="605" y="1629"/>
                </a:cxn>
                <a:cxn ang="0">
                  <a:pos x="559" y="1596"/>
                </a:cxn>
                <a:cxn ang="0">
                  <a:pos x="514" y="1560"/>
                </a:cxn>
                <a:cxn ang="0">
                  <a:pos x="529" y="1316"/>
                </a:cxn>
                <a:cxn ang="0">
                  <a:pos x="465" y="1275"/>
                </a:cxn>
                <a:cxn ang="0">
                  <a:pos x="406" y="1228"/>
                </a:cxn>
                <a:cxn ang="0">
                  <a:pos x="194" y="1331"/>
                </a:cxn>
                <a:cxn ang="0">
                  <a:pos x="135" y="1255"/>
                </a:cxn>
                <a:cxn ang="0">
                  <a:pos x="85" y="1172"/>
                </a:cxn>
                <a:cxn ang="0">
                  <a:pos x="255" y="992"/>
                </a:cxn>
                <a:cxn ang="0">
                  <a:pos x="225" y="848"/>
                </a:cxn>
                <a:cxn ang="0">
                  <a:pos x="0" y="744"/>
                </a:cxn>
                <a:cxn ang="0">
                  <a:pos x="11" y="654"/>
                </a:cxn>
                <a:cxn ang="0">
                  <a:pos x="36" y="557"/>
                </a:cxn>
                <a:cxn ang="0">
                  <a:pos x="284" y="547"/>
                </a:cxn>
                <a:cxn ang="0">
                  <a:pos x="322" y="483"/>
                </a:cxn>
                <a:cxn ang="0">
                  <a:pos x="366" y="424"/>
                </a:cxn>
                <a:cxn ang="0">
                  <a:pos x="278" y="194"/>
                </a:cxn>
                <a:cxn ang="0">
                  <a:pos x="355" y="135"/>
                </a:cxn>
                <a:cxn ang="0">
                  <a:pos x="439" y="85"/>
                </a:cxn>
                <a:cxn ang="0">
                  <a:pos x="618" y="139"/>
                </a:cxn>
                <a:cxn ang="0">
                  <a:pos x="664" y="241"/>
                </a:cxn>
                <a:cxn ang="0">
                  <a:pos x="734" y="228"/>
                </a:cxn>
                <a:cxn ang="0">
                  <a:pos x="808" y="225"/>
                </a:cxn>
                <a:cxn ang="0">
                  <a:pos x="892" y="3"/>
                </a:cxn>
                <a:cxn ang="0">
                  <a:pos x="940" y="10"/>
                </a:cxn>
                <a:cxn ang="0">
                  <a:pos x="987" y="20"/>
                </a:cxn>
                <a:cxn ang="0">
                  <a:pos x="1035" y="33"/>
                </a:cxn>
                <a:cxn ang="0">
                  <a:pos x="1081" y="46"/>
                </a:cxn>
                <a:cxn ang="0">
                  <a:pos x="1231" y="138"/>
                </a:cxn>
                <a:cxn ang="0">
                  <a:pos x="1101" y="305"/>
                </a:cxn>
                <a:cxn ang="0">
                  <a:pos x="1162" y="347"/>
                </a:cxn>
                <a:cxn ang="0">
                  <a:pos x="1214" y="394"/>
                </a:cxn>
                <a:cxn ang="0">
                  <a:pos x="1448" y="297"/>
                </a:cxn>
                <a:cxn ang="0">
                  <a:pos x="1492" y="325"/>
                </a:cxn>
                <a:cxn ang="0">
                  <a:pos x="1530" y="352"/>
                </a:cxn>
                <a:cxn ang="0">
                  <a:pos x="1377" y="705"/>
                </a:cxn>
                <a:cxn ang="0">
                  <a:pos x="1610" y="854"/>
                </a:cxn>
              </a:cxnLst>
              <a:rect l="0" t="0" r="r" b="b"/>
              <a:pathLst>
                <a:path w="1719" h="1635">
                  <a:moveTo>
                    <a:pt x="1610" y="854"/>
                  </a:moveTo>
                  <a:lnTo>
                    <a:pt x="1623" y="863"/>
                  </a:lnTo>
                  <a:lnTo>
                    <a:pt x="1638" y="873"/>
                  </a:lnTo>
                  <a:lnTo>
                    <a:pt x="1655" y="881"/>
                  </a:lnTo>
                  <a:lnTo>
                    <a:pt x="1673" y="891"/>
                  </a:lnTo>
                  <a:lnTo>
                    <a:pt x="1689" y="902"/>
                  </a:lnTo>
                  <a:lnTo>
                    <a:pt x="1702" y="914"/>
                  </a:lnTo>
                  <a:lnTo>
                    <a:pt x="1714" y="927"/>
                  </a:lnTo>
                  <a:lnTo>
                    <a:pt x="1719" y="943"/>
                  </a:lnTo>
                  <a:lnTo>
                    <a:pt x="1714" y="960"/>
                  </a:lnTo>
                  <a:lnTo>
                    <a:pt x="1697" y="981"/>
                  </a:lnTo>
                  <a:lnTo>
                    <a:pt x="1673" y="1002"/>
                  </a:lnTo>
                  <a:lnTo>
                    <a:pt x="1645" y="1025"/>
                  </a:lnTo>
                  <a:lnTo>
                    <a:pt x="1613" y="1048"/>
                  </a:lnTo>
                  <a:lnTo>
                    <a:pt x="1587" y="1070"/>
                  </a:lnTo>
                  <a:lnTo>
                    <a:pt x="1566" y="1089"/>
                  </a:lnTo>
                  <a:lnTo>
                    <a:pt x="1554" y="1106"/>
                  </a:lnTo>
                  <a:lnTo>
                    <a:pt x="1331" y="1053"/>
                  </a:lnTo>
                  <a:lnTo>
                    <a:pt x="1319" y="1076"/>
                  </a:lnTo>
                  <a:lnTo>
                    <a:pt x="1308" y="1098"/>
                  </a:lnTo>
                  <a:lnTo>
                    <a:pt x="1295" y="1119"/>
                  </a:lnTo>
                  <a:lnTo>
                    <a:pt x="1282" y="1139"/>
                  </a:lnTo>
                  <a:lnTo>
                    <a:pt x="1267" y="1158"/>
                  </a:lnTo>
                  <a:lnTo>
                    <a:pt x="1250" y="1178"/>
                  </a:lnTo>
                  <a:lnTo>
                    <a:pt x="1234" y="1196"/>
                  </a:lnTo>
                  <a:lnTo>
                    <a:pt x="1217" y="1214"/>
                  </a:lnTo>
                  <a:lnTo>
                    <a:pt x="1242" y="1629"/>
                  </a:lnTo>
                  <a:lnTo>
                    <a:pt x="1227" y="1620"/>
                  </a:lnTo>
                  <a:lnTo>
                    <a:pt x="1214" y="1612"/>
                  </a:lnTo>
                  <a:lnTo>
                    <a:pt x="1198" y="1604"/>
                  </a:lnTo>
                  <a:lnTo>
                    <a:pt x="1183" y="1596"/>
                  </a:lnTo>
                  <a:lnTo>
                    <a:pt x="1167" y="1586"/>
                  </a:lnTo>
                  <a:lnTo>
                    <a:pt x="1152" y="1574"/>
                  </a:lnTo>
                  <a:lnTo>
                    <a:pt x="1137" y="1563"/>
                  </a:lnTo>
                  <a:lnTo>
                    <a:pt x="1122" y="1548"/>
                  </a:lnTo>
                  <a:lnTo>
                    <a:pt x="1001" y="1352"/>
                  </a:lnTo>
                  <a:lnTo>
                    <a:pt x="978" y="1361"/>
                  </a:lnTo>
                  <a:lnTo>
                    <a:pt x="953" y="1367"/>
                  </a:lnTo>
                  <a:lnTo>
                    <a:pt x="928" y="1372"/>
                  </a:lnTo>
                  <a:lnTo>
                    <a:pt x="904" y="1377"/>
                  </a:lnTo>
                  <a:lnTo>
                    <a:pt x="879" y="1382"/>
                  </a:lnTo>
                  <a:lnTo>
                    <a:pt x="853" y="1384"/>
                  </a:lnTo>
                  <a:lnTo>
                    <a:pt x="828" y="1385"/>
                  </a:lnTo>
                  <a:lnTo>
                    <a:pt x="802" y="1385"/>
                  </a:lnTo>
                  <a:lnTo>
                    <a:pt x="749" y="1610"/>
                  </a:lnTo>
                  <a:lnTo>
                    <a:pt x="733" y="1610"/>
                  </a:lnTo>
                  <a:lnTo>
                    <a:pt x="718" y="1614"/>
                  </a:lnTo>
                  <a:lnTo>
                    <a:pt x="702" y="1619"/>
                  </a:lnTo>
                  <a:lnTo>
                    <a:pt x="685" y="1624"/>
                  </a:lnTo>
                  <a:lnTo>
                    <a:pt x="669" y="1630"/>
                  </a:lnTo>
                  <a:lnTo>
                    <a:pt x="652" y="1633"/>
                  </a:lnTo>
                  <a:lnTo>
                    <a:pt x="637" y="1635"/>
                  </a:lnTo>
                  <a:lnTo>
                    <a:pt x="621" y="1633"/>
                  </a:lnTo>
                  <a:lnTo>
                    <a:pt x="605" y="1629"/>
                  </a:lnTo>
                  <a:lnTo>
                    <a:pt x="590" y="1619"/>
                  </a:lnTo>
                  <a:lnTo>
                    <a:pt x="573" y="1607"/>
                  </a:lnTo>
                  <a:lnTo>
                    <a:pt x="559" y="1596"/>
                  </a:lnTo>
                  <a:lnTo>
                    <a:pt x="544" y="1583"/>
                  </a:lnTo>
                  <a:lnTo>
                    <a:pt x="529" y="1571"/>
                  </a:lnTo>
                  <a:lnTo>
                    <a:pt x="514" y="1560"/>
                  </a:lnTo>
                  <a:lnTo>
                    <a:pt x="499" y="1553"/>
                  </a:lnTo>
                  <a:lnTo>
                    <a:pt x="552" y="1328"/>
                  </a:lnTo>
                  <a:lnTo>
                    <a:pt x="529" y="1316"/>
                  </a:lnTo>
                  <a:lnTo>
                    <a:pt x="506" y="1303"/>
                  </a:lnTo>
                  <a:lnTo>
                    <a:pt x="485" y="1290"/>
                  </a:lnTo>
                  <a:lnTo>
                    <a:pt x="465" y="1275"/>
                  </a:lnTo>
                  <a:lnTo>
                    <a:pt x="444" y="1260"/>
                  </a:lnTo>
                  <a:lnTo>
                    <a:pt x="426" y="1244"/>
                  </a:lnTo>
                  <a:lnTo>
                    <a:pt x="406" y="1228"/>
                  </a:lnTo>
                  <a:lnTo>
                    <a:pt x="388" y="1209"/>
                  </a:lnTo>
                  <a:lnTo>
                    <a:pt x="312" y="1398"/>
                  </a:lnTo>
                  <a:lnTo>
                    <a:pt x="194" y="1331"/>
                  </a:lnTo>
                  <a:lnTo>
                    <a:pt x="172" y="1306"/>
                  </a:lnTo>
                  <a:lnTo>
                    <a:pt x="153" y="1282"/>
                  </a:lnTo>
                  <a:lnTo>
                    <a:pt x="135" y="1255"/>
                  </a:lnTo>
                  <a:lnTo>
                    <a:pt x="117" y="1228"/>
                  </a:lnTo>
                  <a:lnTo>
                    <a:pt x="102" y="1201"/>
                  </a:lnTo>
                  <a:lnTo>
                    <a:pt x="85" y="1172"/>
                  </a:lnTo>
                  <a:lnTo>
                    <a:pt x="72" y="1144"/>
                  </a:lnTo>
                  <a:lnTo>
                    <a:pt x="59" y="1114"/>
                  </a:lnTo>
                  <a:lnTo>
                    <a:pt x="255" y="992"/>
                  </a:lnTo>
                  <a:lnTo>
                    <a:pt x="240" y="945"/>
                  </a:lnTo>
                  <a:lnTo>
                    <a:pt x="230" y="897"/>
                  </a:lnTo>
                  <a:lnTo>
                    <a:pt x="225" y="848"/>
                  </a:lnTo>
                  <a:lnTo>
                    <a:pt x="223" y="797"/>
                  </a:lnTo>
                  <a:lnTo>
                    <a:pt x="138" y="828"/>
                  </a:lnTo>
                  <a:lnTo>
                    <a:pt x="0" y="744"/>
                  </a:lnTo>
                  <a:lnTo>
                    <a:pt x="3" y="715"/>
                  </a:lnTo>
                  <a:lnTo>
                    <a:pt x="7" y="684"/>
                  </a:lnTo>
                  <a:lnTo>
                    <a:pt x="11" y="654"/>
                  </a:lnTo>
                  <a:lnTo>
                    <a:pt x="18" y="623"/>
                  </a:lnTo>
                  <a:lnTo>
                    <a:pt x="26" y="590"/>
                  </a:lnTo>
                  <a:lnTo>
                    <a:pt x="36" y="557"/>
                  </a:lnTo>
                  <a:lnTo>
                    <a:pt x="48" y="526"/>
                  </a:lnTo>
                  <a:lnTo>
                    <a:pt x="59" y="494"/>
                  </a:lnTo>
                  <a:lnTo>
                    <a:pt x="284" y="547"/>
                  </a:lnTo>
                  <a:lnTo>
                    <a:pt x="296" y="526"/>
                  </a:lnTo>
                  <a:lnTo>
                    <a:pt x="309" y="504"/>
                  </a:lnTo>
                  <a:lnTo>
                    <a:pt x="322" y="483"/>
                  </a:lnTo>
                  <a:lnTo>
                    <a:pt x="335" y="463"/>
                  </a:lnTo>
                  <a:lnTo>
                    <a:pt x="350" y="444"/>
                  </a:lnTo>
                  <a:lnTo>
                    <a:pt x="366" y="424"/>
                  </a:lnTo>
                  <a:lnTo>
                    <a:pt x="383" y="406"/>
                  </a:lnTo>
                  <a:lnTo>
                    <a:pt x="399" y="389"/>
                  </a:lnTo>
                  <a:lnTo>
                    <a:pt x="278" y="194"/>
                  </a:lnTo>
                  <a:lnTo>
                    <a:pt x="302" y="174"/>
                  </a:lnTo>
                  <a:lnTo>
                    <a:pt x="329" y="154"/>
                  </a:lnTo>
                  <a:lnTo>
                    <a:pt x="355" y="135"/>
                  </a:lnTo>
                  <a:lnTo>
                    <a:pt x="383" y="118"/>
                  </a:lnTo>
                  <a:lnTo>
                    <a:pt x="409" y="102"/>
                  </a:lnTo>
                  <a:lnTo>
                    <a:pt x="439" y="85"/>
                  </a:lnTo>
                  <a:lnTo>
                    <a:pt x="467" y="72"/>
                  </a:lnTo>
                  <a:lnTo>
                    <a:pt x="496" y="59"/>
                  </a:lnTo>
                  <a:lnTo>
                    <a:pt x="618" y="139"/>
                  </a:lnTo>
                  <a:lnTo>
                    <a:pt x="618" y="255"/>
                  </a:lnTo>
                  <a:lnTo>
                    <a:pt x="641" y="248"/>
                  </a:lnTo>
                  <a:lnTo>
                    <a:pt x="664" y="241"/>
                  </a:lnTo>
                  <a:lnTo>
                    <a:pt x="687" y="236"/>
                  </a:lnTo>
                  <a:lnTo>
                    <a:pt x="711" y="232"/>
                  </a:lnTo>
                  <a:lnTo>
                    <a:pt x="734" y="228"/>
                  </a:lnTo>
                  <a:lnTo>
                    <a:pt x="759" y="227"/>
                  </a:lnTo>
                  <a:lnTo>
                    <a:pt x="784" y="225"/>
                  </a:lnTo>
                  <a:lnTo>
                    <a:pt x="808" y="225"/>
                  </a:lnTo>
                  <a:lnTo>
                    <a:pt x="861" y="0"/>
                  </a:lnTo>
                  <a:lnTo>
                    <a:pt x="876" y="1"/>
                  </a:lnTo>
                  <a:lnTo>
                    <a:pt x="892" y="3"/>
                  </a:lnTo>
                  <a:lnTo>
                    <a:pt x="907" y="5"/>
                  </a:lnTo>
                  <a:lnTo>
                    <a:pt x="923" y="6"/>
                  </a:lnTo>
                  <a:lnTo>
                    <a:pt x="940" y="10"/>
                  </a:lnTo>
                  <a:lnTo>
                    <a:pt x="956" y="13"/>
                  </a:lnTo>
                  <a:lnTo>
                    <a:pt x="971" y="16"/>
                  </a:lnTo>
                  <a:lnTo>
                    <a:pt x="987" y="20"/>
                  </a:lnTo>
                  <a:lnTo>
                    <a:pt x="1004" y="23"/>
                  </a:lnTo>
                  <a:lnTo>
                    <a:pt x="1019" y="28"/>
                  </a:lnTo>
                  <a:lnTo>
                    <a:pt x="1035" y="33"/>
                  </a:lnTo>
                  <a:lnTo>
                    <a:pt x="1050" y="36"/>
                  </a:lnTo>
                  <a:lnTo>
                    <a:pt x="1066" y="41"/>
                  </a:lnTo>
                  <a:lnTo>
                    <a:pt x="1081" y="46"/>
                  </a:lnTo>
                  <a:lnTo>
                    <a:pt x="1096" y="52"/>
                  </a:lnTo>
                  <a:lnTo>
                    <a:pt x="1111" y="57"/>
                  </a:lnTo>
                  <a:lnTo>
                    <a:pt x="1231" y="138"/>
                  </a:lnTo>
                  <a:lnTo>
                    <a:pt x="1058" y="282"/>
                  </a:lnTo>
                  <a:lnTo>
                    <a:pt x="1079" y="294"/>
                  </a:lnTo>
                  <a:lnTo>
                    <a:pt x="1101" y="305"/>
                  </a:lnTo>
                  <a:lnTo>
                    <a:pt x="1122" y="319"/>
                  </a:lnTo>
                  <a:lnTo>
                    <a:pt x="1142" y="332"/>
                  </a:lnTo>
                  <a:lnTo>
                    <a:pt x="1162" y="347"/>
                  </a:lnTo>
                  <a:lnTo>
                    <a:pt x="1180" y="361"/>
                  </a:lnTo>
                  <a:lnTo>
                    <a:pt x="1198" y="378"/>
                  </a:lnTo>
                  <a:lnTo>
                    <a:pt x="1214" y="394"/>
                  </a:lnTo>
                  <a:lnTo>
                    <a:pt x="1411" y="271"/>
                  </a:lnTo>
                  <a:lnTo>
                    <a:pt x="1431" y="286"/>
                  </a:lnTo>
                  <a:lnTo>
                    <a:pt x="1448" y="297"/>
                  </a:lnTo>
                  <a:lnTo>
                    <a:pt x="1464" y="309"/>
                  </a:lnTo>
                  <a:lnTo>
                    <a:pt x="1479" y="317"/>
                  </a:lnTo>
                  <a:lnTo>
                    <a:pt x="1492" y="325"/>
                  </a:lnTo>
                  <a:lnTo>
                    <a:pt x="1505" y="333"/>
                  </a:lnTo>
                  <a:lnTo>
                    <a:pt x="1518" y="342"/>
                  </a:lnTo>
                  <a:lnTo>
                    <a:pt x="1530" y="352"/>
                  </a:lnTo>
                  <a:lnTo>
                    <a:pt x="1352" y="611"/>
                  </a:lnTo>
                  <a:lnTo>
                    <a:pt x="1367" y="657"/>
                  </a:lnTo>
                  <a:lnTo>
                    <a:pt x="1377" y="705"/>
                  </a:lnTo>
                  <a:lnTo>
                    <a:pt x="1385" y="753"/>
                  </a:lnTo>
                  <a:lnTo>
                    <a:pt x="1387" y="802"/>
                  </a:lnTo>
                  <a:lnTo>
                    <a:pt x="1610" y="85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4" name="Freeform 27"/>
            <p:cNvSpPr>
              <a:spLocks/>
            </p:cNvSpPr>
            <p:nvPr/>
          </p:nvSpPr>
          <p:spPr bwMode="auto">
            <a:xfrm>
              <a:off x="1002517" y="3751147"/>
              <a:ext cx="1754803" cy="1755893"/>
            </a:xfrm>
            <a:custGeom>
              <a:avLst/>
              <a:gdLst/>
              <a:ahLst/>
              <a:cxnLst>
                <a:cxn ang="0">
                  <a:pos x="1604" y="922"/>
                </a:cxn>
                <a:cxn ang="0">
                  <a:pos x="1584" y="1019"/>
                </a:cxn>
                <a:cxn ang="0">
                  <a:pos x="1554" y="1105"/>
                </a:cxn>
                <a:cxn ang="0">
                  <a:pos x="1308" y="1098"/>
                </a:cxn>
                <a:cxn ang="0">
                  <a:pos x="1267" y="1159"/>
                </a:cxn>
                <a:cxn ang="0">
                  <a:pos x="1219" y="1215"/>
                </a:cxn>
                <a:cxn ang="0">
                  <a:pos x="1290" y="1452"/>
                </a:cxn>
                <a:cxn ang="0">
                  <a:pos x="1209" y="1504"/>
                </a:cxn>
                <a:cxn ang="0">
                  <a:pos x="1124" y="1549"/>
                </a:cxn>
                <a:cxn ang="0">
                  <a:pos x="953" y="1368"/>
                </a:cxn>
                <a:cxn ang="0">
                  <a:pos x="879" y="1383"/>
                </a:cxn>
                <a:cxn ang="0">
                  <a:pos x="804" y="1386"/>
                </a:cxn>
                <a:cxn ang="0">
                  <a:pos x="720" y="1608"/>
                </a:cxn>
                <a:cxn ang="0">
                  <a:pos x="670" y="1601"/>
                </a:cxn>
                <a:cxn ang="0">
                  <a:pos x="624" y="1591"/>
                </a:cxn>
                <a:cxn ang="0">
                  <a:pos x="577" y="1578"/>
                </a:cxn>
                <a:cxn ang="0">
                  <a:pos x="531" y="1565"/>
                </a:cxn>
                <a:cxn ang="0">
                  <a:pos x="554" y="1328"/>
                </a:cxn>
                <a:cxn ang="0">
                  <a:pos x="486" y="1291"/>
                </a:cxn>
                <a:cxn ang="0">
                  <a:pos x="426" y="1244"/>
                </a:cxn>
                <a:cxn ang="0">
                  <a:pos x="194" y="1332"/>
                </a:cxn>
                <a:cxn ang="0">
                  <a:pos x="136" y="1256"/>
                </a:cxn>
                <a:cxn ang="0">
                  <a:pos x="87" y="1172"/>
                </a:cxn>
                <a:cxn ang="0">
                  <a:pos x="256" y="993"/>
                </a:cxn>
                <a:cxn ang="0">
                  <a:pos x="227" y="848"/>
                </a:cxn>
                <a:cxn ang="0">
                  <a:pos x="3" y="715"/>
                </a:cxn>
                <a:cxn ang="0">
                  <a:pos x="20" y="623"/>
                </a:cxn>
                <a:cxn ang="0">
                  <a:pos x="49" y="526"/>
                </a:cxn>
                <a:cxn ang="0">
                  <a:pos x="297" y="526"/>
                </a:cxn>
                <a:cxn ang="0">
                  <a:pos x="337" y="464"/>
                </a:cxn>
                <a:cxn ang="0">
                  <a:pos x="385" y="406"/>
                </a:cxn>
                <a:cxn ang="0">
                  <a:pos x="304" y="175"/>
                </a:cxn>
                <a:cxn ang="0">
                  <a:pos x="383" y="119"/>
                </a:cxn>
                <a:cxn ang="0">
                  <a:pos x="468" y="73"/>
                </a:cxn>
                <a:cxn ang="0">
                  <a:pos x="642" y="249"/>
                </a:cxn>
                <a:cxn ang="0">
                  <a:pos x="713" y="232"/>
                </a:cxn>
                <a:cxn ang="0">
                  <a:pos x="785" y="225"/>
                </a:cxn>
                <a:cxn ang="0">
                  <a:pos x="877" y="2"/>
                </a:cxn>
                <a:cxn ang="0">
                  <a:pos x="925" y="7"/>
                </a:cxn>
                <a:cxn ang="0">
                  <a:pos x="973" y="17"/>
                </a:cxn>
                <a:cxn ang="0">
                  <a:pos x="1020" y="28"/>
                </a:cxn>
                <a:cxn ang="0">
                  <a:pos x="1068" y="41"/>
                </a:cxn>
                <a:cxn ang="0">
                  <a:pos x="1112" y="58"/>
                </a:cxn>
                <a:cxn ang="0">
                  <a:pos x="1103" y="306"/>
                </a:cxn>
                <a:cxn ang="0">
                  <a:pos x="1163" y="347"/>
                </a:cxn>
                <a:cxn ang="0">
                  <a:pos x="1216" y="395"/>
                </a:cxn>
                <a:cxn ang="0">
                  <a:pos x="1451" y="322"/>
                </a:cxn>
                <a:cxn ang="0">
                  <a:pos x="1503" y="403"/>
                </a:cxn>
                <a:cxn ang="0">
                  <a:pos x="1548" y="490"/>
                </a:cxn>
                <a:cxn ang="0">
                  <a:pos x="1377" y="705"/>
                </a:cxn>
                <a:cxn ang="0">
                  <a:pos x="1610" y="855"/>
                </a:cxn>
              </a:cxnLst>
              <a:rect l="0" t="0" r="r" b="b"/>
              <a:pathLst>
                <a:path w="1610" h="1611">
                  <a:moveTo>
                    <a:pt x="1610" y="855"/>
                  </a:moveTo>
                  <a:lnTo>
                    <a:pt x="1609" y="888"/>
                  </a:lnTo>
                  <a:lnTo>
                    <a:pt x="1604" y="922"/>
                  </a:lnTo>
                  <a:lnTo>
                    <a:pt x="1599" y="955"/>
                  </a:lnTo>
                  <a:lnTo>
                    <a:pt x="1592" y="990"/>
                  </a:lnTo>
                  <a:lnTo>
                    <a:pt x="1584" y="1019"/>
                  </a:lnTo>
                  <a:lnTo>
                    <a:pt x="1576" y="1049"/>
                  </a:lnTo>
                  <a:lnTo>
                    <a:pt x="1566" y="1077"/>
                  </a:lnTo>
                  <a:lnTo>
                    <a:pt x="1554" y="1105"/>
                  </a:lnTo>
                  <a:lnTo>
                    <a:pt x="1331" y="1054"/>
                  </a:lnTo>
                  <a:lnTo>
                    <a:pt x="1319" y="1075"/>
                  </a:lnTo>
                  <a:lnTo>
                    <a:pt x="1308" y="1098"/>
                  </a:lnTo>
                  <a:lnTo>
                    <a:pt x="1295" y="1118"/>
                  </a:lnTo>
                  <a:lnTo>
                    <a:pt x="1282" y="1139"/>
                  </a:lnTo>
                  <a:lnTo>
                    <a:pt x="1267" y="1159"/>
                  </a:lnTo>
                  <a:lnTo>
                    <a:pt x="1252" y="1179"/>
                  </a:lnTo>
                  <a:lnTo>
                    <a:pt x="1236" y="1197"/>
                  </a:lnTo>
                  <a:lnTo>
                    <a:pt x="1219" y="1215"/>
                  </a:lnTo>
                  <a:lnTo>
                    <a:pt x="1339" y="1410"/>
                  </a:lnTo>
                  <a:lnTo>
                    <a:pt x="1315" y="1432"/>
                  </a:lnTo>
                  <a:lnTo>
                    <a:pt x="1290" y="1452"/>
                  </a:lnTo>
                  <a:lnTo>
                    <a:pt x="1264" y="1470"/>
                  </a:lnTo>
                  <a:lnTo>
                    <a:pt x="1237" y="1488"/>
                  </a:lnTo>
                  <a:lnTo>
                    <a:pt x="1209" y="1504"/>
                  </a:lnTo>
                  <a:lnTo>
                    <a:pt x="1181" y="1521"/>
                  </a:lnTo>
                  <a:lnTo>
                    <a:pt x="1153" y="1535"/>
                  </a:lnTo>
                  <a:lnTo>
                    <a:pt x="1124" y="1549"/>
                  </a:lnTo>
                  <a:lnTo>
                    <a:pt x="1001" y="1353"/>
                  </a:lnTo>
                  <a:lnTo>
                    <a:pt x="978" y="1361"/>
                  </a:lnTo>
                  <a:lnTo>
                    <a:pt x="953" y="1368"/>
                  </a:lnTo>
                  <a:lnTo>
                    <a:pt x="928" y="1373"/>
                  </a:lnTo>
                  <a:lnTo>
                    <a:pt x="905" y="1378"/>
                  </a:lnTo>
                  <a:lnTo>
                    <a:pt x="879" y="1383"/>
                  </a:lnTo>
                  <a:lnTo>
                    <a:pt x="854" y="1384"/>
                  </a:lnTo>
                  <a:lnTo>
                    <a:pt x="830" y="1386"/>
                  </a:lnTo>
                  <a:lnTo>
                    <a:pt x="804" y="1386"/>
                  </a:lnTo>
                  <a:lnTo>
                    <a:pt x="751" y="1611"/>
                  </a:lnTo>
                  <a:lnTo>
                    <a:pt x="734" y="1609"/>
                  </a:lnTo>
                  <a:lnTo>
                    <a:pt x="720" y="1608"/>
                  </a:lnTo>
                  <a:lnTo>
                    <a:pt x="703" y="1606"/>
                  </a:lnTo>
                  <a:lnTo>
                    <a:pt x="687" y="1603"/>
                  </a:lnTo>
                  <a:lnTo>
                    <a:pt x="670" y="1601"/>
                  </a:lnTo>
                  <a:lnTo>
                    <a:pt x="656" y="1598"/>
                  </a:lnTo>
                  <a:lnTo>
                    <a:pt x="639" y="1595"/>
                  </a:lnTo>
                  <a:lnTo>
                    <a:pt x="624" y="1591"/>
                  </a:lnTo>
                  <a:lnTo>
                    <a:pt x="608" y="1588"/>
                  </a:lnTo>
                  <a:lnTo>
                    <a:pt x="593" y="1583"/>
                  </a:lnTo>
                  <a:lnTo>
                    <a:pt x="577" y="1578"/>
                  </a:lnTo>
                  <a:lnTo>
                    <a:pt x="562" y="1575"/>
                  </a:lnTo>
                  <a:lnTo>
                    <a:pt x="546" y="1570"/>
                  </a:lnTo>
                  <a:lnTo>
                    <a:pt x="531" y="1565"/>
                  </a:lnTo>
                  <a:lnTo>
                    <a:pt x="516" y="1558"/>
                  </a:lnTo>
                  <a:lnTo>
                    <a:pt x="501" y="1553"/>
                  </a:lnTo>
                  <a:lnTo>
                    <a:pt x="554" y="1328"/>
                  </a:lnTo>
                  <a:lnTo>
                    <a:pt x="531" y="1317"/>
                  </a:lnTo>
                  <a:lnTo>
                    <a:pt x="508" y="1304"/>
                  </a:lnTo>
                  <a:lnTo>
                    <a:pt x="486" y="1291"/>
                  </a:lnTo>
                  <a:lnTo>
                    <a:pt x="465" y="1276"/>
                  </a:lnTo>
                  <a:lnTo>
                    <a:pt x="445" y="1261"/>
                  </a:lnTo>
                  <a:lnTo>
                    <a:pt x="426" y="1244"/>
                  </a:lnTo>
                  <a:lnTo>
                    <a:pt x="408" y="1228"/>
                  </a:lnTo>
                  <a:lnTo>
                    <a:pt x="389" y="1210"/>
                  </a:lnTo>
                  <a:lnTo>
                    <a:pt x="194" y="1332"/>
                  </a:lnTo>
                  <a:lnTo>
                    <a:pt x="174" y="1307"/>
                  </a:lnTo>
                  <a:lnTo>
                    <a:pt x="154" y="1282"/>
                  </a:lnTo>
                  <a:lnTo>
                    <a:pt x="136" y="1256"/>
                  </a:lnTo>
                  <a:lnTo>
                    <a:pt x="118" y="1228"/>
                  </a:lnTo>
                  <a:lnTo>
                    <a:pt x="102" y="1200"/>
                  </a:lnTo>
                  <a:lnTo>
                    <a:pt x="87" y="1172"/>
                  </a:lnTo>
                  <a:lnTo>
                    <a:pt x="72" y="1143"/>
                  </a:lnTo>
                  <a:lnTo>
                    <a:pt x="59" y="1113"/>
                  </a:lnTo>
                  <a:lnTo>
                    <a:pt x="256" y="993"/>
                  </a:lnTo>
                  <a:lnTo>
                    <a:pt x="242" y="945"/>
                  </a:lnTo>
                  <a:lnTo>
                    <a:pt x="232" y="898"/>
                  </a:lnTo>
                  <a:lnTo>
                    <a:pt x="227" y="848"/>
                  </a:lnTo>
                  <a:lnTo>
                    <a:pt x="225" y="797"/>
                  </a:lnTo>
                  <a:lnTo>
                    <a:pt x="0" y="745"/>
                  </a:lnTo>
                  <a:lnTo>
                    <a:pt x="3" y="715"/>
                  </a:lnTo>
                  <a:lnTo>
                    <a:pt x="8" y="684"/>
                  </a:lnTo>
                  <a:lnTo>
                    <a:pt x="13" y="654"/>
                  </a:lnTo>
                  <a:lnTo>
                    <a:pt x="20" y="623"/>
                  </a:lnTo>
                  <a:lnTo>
                    <a:pt x="28" y="590"/>
                  </a:lnTo>
                  <a:lnTo>
                    <a:pt x="38" y="557"/>
                  </a:lnTo>
                  <a:lnTo>
                    <a:pt x="49" y="526"/>
                  </a:lnTo>
                  <a:lnTo>
                    <a:pt x="61" y="495"/>
                  </a:lnTo>
                  <a:lnTo>
                    <a:pt x="286" y="548"/>
                  </a:lnTo>
                  <a:lnTo>
                    <a:pt x="297" y="526"/>
                  </a:lnTo>
                  <a:lnTo>
                    <a:pt x="311" y="505"/>
                  </a:lnTo>
                  <a:lnTo>
                    <a:pt x="324" y="484"/>
                  </a:lnTo>
                  <a:lnTo>
                    <a:pt x="337" y="464"/>
                  </a:lnTo>
                  <a:lnTo>
                    <a:pt x="352" y="444"/>
                  </a:lnTo>
                  <a:lnTo>
                    <a:pt x="368" y="424"/>
                  </a:lnTo>
                  <a:lnTo>
                    <a:pt x="385" y="406"/>
                  </a:lnTo>
                  <a:lnTo>
                    <a:pt x="401" y="390"/>
                  </a:lnTo>
                  <a:lnTo>
                    <a:pt x="279" y="194"/>
                  </a:lnTo>
                  <a:lnTo>
                    <a:pt x="304" y="175"/>
                  </a:lnTo>
                  <a:lnTo>
                    <a:pt x="329" y="155"/>
                  </a:lnTo>
                  <a:lnTo>
                    <a:pt x="355" y="135"/>
                  </a:lnTo>
                  <a:lnTo>
                    <a:pt x="383" y="119"/>
                  </a:lnTo>
                  <a:lnTo>
                    <a:pt x="411" y="102"/>
                  </a:lnTo>
                  <a:lnTo>
                    <a:pt x="439" y="86"/>
                  </a:lnTo>
                  <a:lnTo>
                    <a:pt x="468" y="73"/>
                  </a:lnTo>
                  <a:lnTo>
                    <a:pt x="498" y="59"/>
                  </a:lnTo>
                  <a:lnTo>
                    <a:pt x="619" y="255"/>
                  </a:lnTo>
                  <a:lnTo>
                    <a:pt x="642" y="249"/>
                  </a:lnTo>
                  <a:lnTo>
                    <a:pt x="665" y="242"/>
                  </a:lnTo>
                  <a:lnTo>
                    <a:pt x="688" y="237"/>
                  </a:lnTo>
                  <a:lnTo>
                    <a:pt x="713" y="232"/>
                  </a:lnTo>
                  <a:lnTo>
                    <a:pt x="736" y="229"/>
                  </a:lnTo>
                  <a:lnTo>
                    <a:pt x="761" y="227"/>
                  </a:lnTo>
                  <a:lnTo>
                    <a:pt x="785" y="225"/>
                  </a:lnTo>
                  <a:lnTo>
                    <a:pt x="810" y="225"/>
                  </a:lnTo>
                  <a:lnTo>
                    <a:pt x="861" y="0"/>
                  </a:lnTo>
                  <a:lnTo>
                    <a:pt x="877" y="2"/>
                  </a:lnTo>
                  <a:lnTo>
                    <a:pt x="894" y="4"/>
                  </a:lnTo>
                  <a:lnTo>
                    <a:pt x="909" y="5"/>
                  </a:lnTo>
                  <a:lnTo>
                    <a:pt x="925" y="7"/>
                  </a:lnTo>
                  <a:lnTo>
                    <a:pt x="942" y="10"/>
                  </a:lnTo>
                  <a:lnTo>
                    <a:pt x="958" y="13"/>
                  </a:lnTo>
                  <a:lnTo>
                    <a:pt x="973" y="17"/>
                  </a:lnTo>
                  <a:lnTo>
                    <a:pt x="989" y="20"/>
                  </a:lnTo>
                  <a:lnTo>
                    <a:pt x="1006" y="23"/>
                  </a:lnTo>
                  <a:lnTo>
                    <a:pt x="1020" y="28"/>
                  </a:lnTo>
                  <a:lnTo>
                    <a:pt x="1037" y="33"/>
                  </a:lnTo>
                  <a:lnTo>
                    <a:pt x="1052" y="36"/>
                  </a:lnTo>
                  <a:lnTo>
                    <a:pt x="1068" y="41"/>
                  </a:lnTo>
                  <a:lnTo>
                    <a:pt x="1083" y="46"/>
                  </a:lnTo>
                  <a:lnTo>
                    <a:pt x="1098" y="53"/>
                  </a:lnTo>
                  <a:lnTo>
                    <a:pt x="1112" y="58"/>
                  </a:lnTo>
                  <a:lnTo>
                    <a:pt x="1060" y="283"/>
                  </a:lnTo>
                  <a:lnTo>
                    <a:pt x="1081" y="295"/>
                  </a:lnTo>
                  <a:lnTo>
                    <a:pt x="1103" y="306"/>
                  </a:lnTo>
                  <a:lnTo>
                    <a:pt x="1124" y="319"/>
                  </a:lnTo>
                  <a:lnTo>
                    <a:pt x="1144" y="332"/>
                  </a:lnTo>
                  <a:lnTo>
                    <a:pt x="1163" y="347"/>
                  </a:lnTo>
                  <a:lnTo>
                    <a:pt x="1181" y="362"/>
                  </a:lnTo>
                  <a:lnTo>
                    <a:pt x="1199" y="378"/>
                  </a:lnTo>
                  <a:lnTo>
                    <a:pt x="1216" y="395"/>
                  </a:lnTo>
                  <a:lnTo>
                    <a:pt x="1410" y="272"/>
                  </a:lnTo>
                  <a:lnTo>
                    <a:pt x="1431" y="296"/>
                  </a:lnTo>
                  <a:lnTo>
                    <a:pt x="1451" y="322"/>
                  </a:lnTo>
                  <a:lnTo>
                    <a:pt x="1469" y="349"/>
                  </a:lnTo>
                  <a:lnTo>
                    <a:pt x="1487" y="375"/>
                  </a:lnTo>
                  <a:lnTo>
                    <a:pt x="1503" y="403"/>
                  </a:lnTo>
                  <a:lnTo>
                    <a:pt x="1520" y="431"/>
                  </a:lnTo>
                  <a:lnTo>
                    <a:pt x="1535" y="461"/>
                  </a:lnTo>
                  <a:lnTo>
                    <a:pt x="1548" y="490"/>
                  </a:lnTo>
                  <a:lnTo>
                    <a:pt x="1352" y="612"/>
                  </a:lnTo>
                  <a:lnTo>
                    <a:pt x="1367" y="658"/>
                  </a:lnTo>
                  <a:lnTo>
                    <a:pt x="1377" y="705"/>
                  </a:lnTo>
                  <a:lnTo>
                    <a:pt x="1384" y="753"/>
                  </a:lnTo>
                  <a:lnTo>
                    <a:pt x="1387" y="802"/>
                  </a:lnTo>
                  <a:lnTo>
                    <a:pt x="1610" y="855"/>
                  </a:lnTo>
                  <a:close/>
                </a:path>
              </a:pathLst>
            </a:custGeom>
            <a:solidFill>
              <a:srgbClr val="EDF2EF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5" name="Freeform 28"/>
            <p:cNvSpPr>
              <a:spLocks/>
            </p:cNvSpPr>
            <p:nvPr/>
          </p:nvSpPr>
          <p:spPr bwMode="auto">
            <a:xfrm>
              <a:off x="1013417" y="3751147"/>
              <a:ext cx="1754803" cy="1755893"/>
            </a:xfrm>
            <a:custGeom>
              <a:avLst/>
              <a:gdLst/>
              <a:ahLst/>
              <a:cxnLst>
                <a:cxn ang="0">
                  <a:pos x="1604" y="922"/>
                </a:cxn>
                <a:cxn ang="0">
                  <a:pos x="1584" y="1019"/>
                </a:cxn>
                <a:cxn ang="0">
                  <a:pos x="1554" y="1105"/>
                </a:cxn>
                <a:cxn ang="0">
                  <a:pos x="1308" y="1098"/>
                </a:cxn>
                <a:cxn ang="0">
                  <a:pos x="1267" y="1159"/>
                </a:cxn>
                <a:cxn ang="0">
                  <a:pos x="1217" y="1215"/>
                </a:cxn>
                <a:cxn ang="0">
                  <a:pos x="1290" y="1452"/>
                </a:cxn>
                <a:cxn ang="0">
                  <a:pos x="1209" y="1504"/>
                </a:cxn>
                <a:cxn ang="0">
                  <a:pos x="1122" y="1549"/>
                </a:cxn>
                <a:cxn ang="0">
                  <a:pos x="953" y="1368"/>
                </a:cxn>
                <a:cxn ang="0">
                  <a:pos x="879" y="1383"/>
                </a:cxn>
                <a:cxn ang="0">
                  <a:pos x="803" y="1386"/>
                </a:cxn>
                <a:cxn ang="0">
                  <a:pos x="720" y="1608"/>
                </a:cxn>
                <a:cxn ang="0">
                  <a:pos x="670" y="1601"/>
                </a:cxn>
                <a:cxn ang="0">
                  <a:pos x="623" y="1591"/>
                </a:cxn>
                <a:cxn ang="0">
                  <a:pos x="575" y="1578"/>
                </a:cxn>
                <a:cxn ang="0">
                  <a:pos x="531" y="1565"/>
                </a:cxn>
                <a:cxn ang="0">
                  <a:pos x="552" y="1328"/>
                </a:cxn>
                <a:cxn ang="0">
                  <a:pos x="486" y="1291"/>
                </a:cxn>
                <a:cxn ang="0">
                  <a:pos x="425" y="1244"/>
                </a:cxn>
                <a:cxn ang="0">
                  <a:pos x="194" y="1332"/>
                </a:cxn>
                <a:cxn ang="0">
                  <a:pos x="135" y="1256"/>
                </a:cxn>
                <a:cxn ang="0">
                  <a:pos x="85" y="1172"/>
                </a:cxn>
                <a:cxn ang="0">
                  <a:pos x="255" y="993"/>
                </a:cxn>
                <a:cxn ang="0">
                  <a:pos x="227" y="848"/>
                </a:cxn>
                <a:cxn ang="0">
                  <a:pos x="3" y="715"/>
                </a:cxn>
                <a:cxn ang="0">
                  <a:pos x="20" y="623"/>
                </a:cxn>
                <a:cxn ang="0">
                  <a:pos x="48" y="526"/>
                </a:cxn>
                <a:cxn ang="0">
                  <a:pos x="297" y="526"/>
                </a:cxn>
                <a:cxn ang="0">
                  <a:pos x="337" y="464"/>
                </a:cxn>
                <a:cxn ang="0">
                  <a:pos x="383" y="406"/>
                </a:cxn>
                <a:cxn ang="0">
                  <a:pos x="302" y="175"/>
                </a:cxn>
                <a:cxn ang="0">
                  <a:pos x="383" y="119"/>
                </a:cxn>
                <a:cxn ang="0">
                  <a:pos x="468" y="73"/>
                </a:cxn>
                <a:cxn ang="0">
                  <a:pos x="642" y="249"/>
                </a:cxn>
                <a:cxn ang="0">
                  <a:pos x="711" y="232"/>
                </a:cxn>
                <a:cxn ang="0">
                  <a:pos x="784" y="225"/>
                </a:cxn>
                <a:cxn ang="0">
                  <a:pos x="877" y="2"/>
                </a:cxn>
                <a:cxn ang="0">
                  <a:pos x="925" y="7"/>
                </a:cxn>
                <a:cxn ang="0">
                  <a:pos x="973" y="17"/>
                </a:cxn>
                <a:cxn ang="0">
                  <a:pos x="1020" y="28"/>
                </a:cxn>
                <a:cxn ang="0">
                  <a:pos x="1066" y="41"/>
                </a:cxn>
                <a:cxn ang="0">
                  <a:pos x="1111" y="58"/>
                </a:cxn>
                <a:cxn ang="0">
                  <a:pos x="1102" y="306"/>
                </a:cxn>
                <a:cxn ang="0">
                  <a:pos x="1163" y="347"/>
                </a:cxn>
                <a:cxn ang="0">
                  <a:pos x="1216" y="395"/>
                </a:cxn>
                <a:cxn ang="0">
                  <a:pos x="1451" y="322"/>
                </a:cxn>
                <a:cxn ang="0">
                  <a:pos x="1503" y="403"/>
                </a:cxn>
                <a:cxn ang="0">
                  <a:pos x="1548" y="490"/>
                </a:cxn>
                <a:cxn ang="0">
                  <a:pos x="1377" y="705"/>
                </a:cxn>
                <a:cxn ang="0">
                  <a:pos x="1610" y="855"/>
                </a:cxn>
              </a:cxnLst>
              <a:rect l="0" t="0" r="r" b="b"/>
              <a:pathLst>
                <a:path w="1610" h="1611">
                  <a:moveTo>
                    <a:pt x="1610" y="855"/>
                  </a:moveTo>
                  <a:lnTo>
                    <a:pt x="1607" y="888"/>
                  </a:lnTo>
                  <a:lnTo>
                    <a:pt x="1604" y="922"/>
                  </a:lnTo>
                  <a:lnTo>
                    <a:pt x="1599" y="955"/>
                  </a:lnTo>
                  <a:lnTo>
                    <a:pt x="1590" y="990"/>
                  </a:lnTo>
                  <a:lnTo>
                    <a:pt x="1584" y="1019"/>
                  </a:lnTo>
                  <a:lnTo>
                    <a:pt x="1576" y="1049"/>
                  </a:lnTo>
                  <a:lnTo>
                    <a:pt x="1566" y="1077"/>
                  </a:lnTo>
                  <a:lnTo>
                    <a:pt x="1554" y="1105"/>
                  </a:lnTo>
                  <a:lnTo>
                    <a:pt x="1331" y="1054"/>
                  </a:lnTo>
                  <a:lnTo>
                    <a:pt x="1319" y="1075"/>
                  </a:lnTo>
                  <a:lnTo>
                    <a:pt x="1308" y="1098"/>
                  </a:lnTo>
                  <a:lnTo>
                    <a:pt x="1295" y="1118"/>
                  </a:lnTo>
                  <a:lnTo>
                    <a:pt x="1282" y="1139"/>
                  </a:lnTo>
                  <a:lnTo>
                    <a:pt x="1267" y="1159"/>
                  </a:lnTo>
                  <a:lnTo>
                    <a:pt x="1250" y="1179"/>
                  </a:lnTo>
                  <a:lnTo>
                    <a:pt x="1234" y="1197"/>
                  </a:lnTo>
                  <a:lnTo>
                    <a:pt x="1217" y="1215"/>
                  </a:lnTo>
                  <a:lnTo>
                    <a:pt x="1339" y="1410"/>
                  </a:lnTo>
                  <a:lnTo>
                    <a:pt x="1314" y="1432"/>
                  </a:lnTo>
                  <a:lnTo>
                    <a:pt x="1290" y="1452"/>
                  </a:lnTo>
                  <a:lnTo>
                    <a:pt x="1263" y="1470"/>
                  </a:lnTo>
                  <a:lnTo>
                    <a:pt x="1237" y="1488"/>
                  </a:lnTo>
                  <a:lnTo>
                    <a:pt x="1209" y="1504"/>
                  </a:lnTo>
                  <a:lnTo>
                    <a:pt x="1181" y="1521"/>
                  </a:lnTo>
                  <a:lnTo>
                    <a:pt x="1152" y="1535"/>
                  </a:lnTo>
                  <a:lnTo>
                    <a:pt x="1122" y="1549"/>
                  </a:lnTo>
                  <a:lnTo>
                    <a:pt x="1001" y="1353"/>
                  </a:lnTo>
                  <a:lnTo>
                    <a:pt x="978" y="1361"/>
                  </a:lnTo>
                  <a:lnTo>
                    <a:pt x="953" y="1368"/>
                  </a:lnTo>
                  <a:lnTo>
                    <a:pt x="928" y="1373"/>
                  </a:lnTo>
                  <a:lnTo>
                    <a:pt x="904" y="1378"/>
                  </a:lnTo>
                  <a:lnTo>
                    <a:pt x="879" y="1383"/>
                  </a:lnTo>
                  <a:lnTo>
                    <a:pt x="854" y="1384"/>
                  </a:lnTo>
                  <a:lnTo>
                    <a:pt x="828" y="1386"/>
                  </a:lnTo>
                  <a:lnTo>
                    <a:pt x="803" y="1386"/>
                  </a:lnTo>
                  <a:lnTo>
                    <a:pt x="751" y="1611"/>
                  </a:lnTo>
                  <a:lnTo>
                    <a:pt x="734" y="1609"/>
                  </a:lnTo>
                  <a:lnTo>
                    <a:pt x="720" y="1608"/>
                  </a:lnTo>
                  <a:lnTo>
                    <a:pt x="703" y="1606"/>
                  </a:lnTo>
                  <a:lnTo>
                    <a:pt x="687" y="1603"/>
                  </a:lnTo>
                  <a:lnTo>
                    <a:pt x="670" y="1601"/>
                  </a:lnTo>
                  <a:lnTo>
                    <a:pt x="655" y="1598"/>
                  </a:lnTo>
                  <a:lnTo>
                    <a:pt x="639" y="1595"/>
                  </a:lnTo>
                  <a:lnTo>
                    <a:pt x="623" y="1591"/>
                  </a:lnTo>
                  <a:lnTo>
                    <a:pt x="606" y="1588"/>
                  </a:lnTo>
                  <a:lnTo>
                    <a:pt x="591" y="1583"/>
                  </a:lnTo>
                  <a:lnTo>
                    <a:pt x="575" y="1578"/>
                  </a:lnTo>
                  <a:lnTo>
                    <a:pt x="560" y="1575"/>
                  </a:lnTo>
                  <a:lnTo>
                    <a:pt x="545" y="1570"/>
                  </a:lnTo>
                  <a:lnTo>
                    <a:pt x="531" y="1565"/>
                  </a:lnTo>
                  <a:lnTo>
                    <a:pt x="516" y="1558"/>
                  </a:lnTo>
                  <a:lnTo>
                    <a:pt x="501" y="1553"/>
                  </a:lnTo>
                  <a:lnTo>
                    <a:pt x="552" y="1328"/>
                  </a:lnTo>
                  <a:lnTo>
                    <a:pt x="529" y="1317"/>
                  </a:lnTo>
                  <a:lnTo>
                    <a:pt x="508" y="1304"/>
                  </a:lnTo>
                  <a:lnTo>
                    <a:pt x="486" y="1291"/>
                  </a:lnTo>
                  <a:lnTo>
                    <a:pt x="465" y="1276"/>
                  </a:lnTo>
                  <a:lnTo>
                    <a:pt x="445" y="1261"/>
                  </a:lnTo>
                  <a:lnTo>
                    <a:pt x="425" y="1244"/>
                  </a:lnTo>
                  <a:lnTo>
                    <a:pt x="407" y="1228"/>
                  </a:lnTo>
                  <a:lnTo>
                    <a:pt x="389" y="1210"/>
                  </a:lnTo>
                  <a:lnTo>
                    <a:pt x="194" y="1332"/>
                  </a:lnTo>
                  <a:lnTo>
                    <a:pt x="174" y="1307"/>
                  </a:lnTo>
                  <a:lnTo>
                    <a:pt x="154" y="1282"/>
                  </a:lnTo>
                  <a:lnTo>
                    <a:pt x="135" y="1256"/>
                  </a:lnTo>
                  <a:lnTo>
                    <a:pt x="118" y="1228"/>
                  </a:lnTo>
                  <a:lnTo>
                    <a:pt x="102" y="1200"/>
                  </a:lnTo>
                  <a:lnTo>
                    <a:pt x="85" y="1172"/>
                  </a:lnTo>
                  <a:lnTo>
                    <a:pt x="72" y="1143"/>
                  </a:lnTo>
                  <a:lnTo>
                    <a:pt x="59" y="1113"/>
                  </a:lnTo>
                  <a:lnTo>
                    <a:pt x="255" y="993"/>
                  </a:lnTo>
                  <a:lnTo>
                    <a:pt x="241" y="945"/>
                  </a:lnTo>
                  <a:lnTo>
                    <a:pt x="232" y="898"/>
                  </a:lnTo>
                  <a:lnTo>
                    <a:pt x="227" y="848"/>
                  </a:lnTo>
                  <a:lnTo>
                    <a:pt x="225" y="797"/>
                  </a:lnTo>
                  <a:lnTo>
                    <a:pt x="0" y="745"/>
                  </a:lnTo>
                  <a:lnTo>
                    <a:pt x="3" y="715"/>
                  </a:lnTo>
                  <a:lnTo>
                    <a:pt x="8" y="684"/>
                  </a:lnTo>
                  <a:lnTo>
                    <a:pt x="13" y="654"/>
                  </a:lnTo>
                  <a:lnTo>
                    <a:pt x="20" y="623"/>
                  </a:lnTo>
                  <a:lnTo>
                    <a:pt x="28" y="590"/>
                  </a:lnTo>
                  <a:lnTo>
                    <a:pt x="38" y="557"/>
                  </a:lnTo>
                  <a:lnTo>
                    <a:pt x="48" y="526"/>
                  </a:lnTo>
                  <a:lnTo>
                    <a:pt x="61" y="495"/>
                  </a:lnTo>
                  <a:lnTo>
                    <a:pt x="286" y="548"/>
                  </a:lnTo>
                  <a:lnTo>
                    <a:pt x="297" y="526"/>
                  </a:lnTo>
                  <a:lnTo>
                    <a:pt x="309" y="505"/>
                  </a:lnTo>
                  <a:lnTo>
                    <a:pt x="322" y="484"/>
                  </a:lnTo>
                  <a:lnTo>
                    <a:pt x="337" y="464"/>
                  </a:lnTo>
                  <a:lnTo>
                    <a:pt x="352" y="444"/>
                  </a:lnTo>
                  <a:lnTo>
                    <a:pt x="366" y="424"/>
                  </a:lnTo>
                  <a:lnTo>
                    <a:pt x="383" y="406"/>
                  </a:lnTo>
                  <a:lnTo>
                    <a:pt x="401" y="390"/>
                  </a:lnTo>
                  <a:lnTo>
                    <a:pt x="278" y="194"/>
                  </a:lnTo>
                  <a:lnTo>
                    <a:pt x="302" y="175"/>
                  </a:lnTo>
                  <a:lnTo>
                    <a:pt x="329" y="155"/>
                  </a:lnTo>
                  <a:lnTo>
                    <a:pt x="355" y="135"/>
                  </a:lnTo>
                  <a:lnTo>
                    <a:pt x="383" y="119"/>
                  </a:lnTo>
                  <a:lnTo>
                    <a:pt x="411" y="102"/>
                  </a:lnTo>
                  <a:lnTo>
                    <a:pt x="439" y="86"/>
                  </a:lnTo>
                  <a:lnTo>
                    <a:pt x="468" y="73"/>
                  </a:lnTo>
                  <a:lnTo>
                    <a:pt x="498" y="59"/>
                  </a:lnTo>
                  <a:lnTo>
                    <a:pt x="619" y="255"/>
                  </a:lnTo>
                  <a:lnTo>
                    <a:pt x="642" y="249"/>
                  </a:lnTo>
                  <a:lnTo>
                    <a:pt x="665" y="242"/>
                  </a:lnTo>
                  <a:lnTo>
                    <a:pt x="688" y="237"/>
                  </a:lnTo>
                  <a:lnTo>
                    <a:pt x="711" y="232"/>
                  </a:lnTo>
                  <a:lnTo>
                    <a:pt x="736" y="229"/>
                  </a:lnTo>
                  <a:lnTo>
                    <a:pt x="759" y="227"/>
                  </a:lnTo>
                  <a:lnTo>
                    <a:pt x="784" y="225"/>
                  </a:lnTo>
                  <a:lnTo>
                    <a:pt x="808" y="225"/>
                  </a:lnTo>
                  <a:lnTo>
                    <a:pt x="861" y="0"/>
                  </a:lnTo>
                  <a:lnTo>
                    <a:pt x="877" y="2"/>
                  </a:lnTo>
                  <a:lnTo>
                    <a:pt x="894" y="4"/>
                  </a:lnTo>
                  <a:lnTo>
                    <a:pt x="909" y="5"/>
                  </a:lnTo>
                  <a:lnTo>
                    <a:pt x="925" y="7"/>
                  </a:lnTo>
                  <a:lnTo>
                    <a:pt x="941" y="10"/>
                  </a:lnTo>
                  <a:lnTo>
                    <a:pt x="958" y="13"/>
                  </a:lnTo>
                  <a:lnTo>
                    <a:pt x="973" y="17"/>
                  </a:lnTo>
                  <a:lnTo>
                    <a:pt x="989" y="20"/>
                  </a:lnTo>
                  <a:lnTo>
                    <a:pt x="1005" y="23"/>
                  </a:lnTo>
                  <a:lnTo>
                    <a:pt x="1020" y="28"/>
                  </a:lnTo>
                  <a:lnTo>
                    <a:pt x="1037" y="33"/>
                  </a:lnTo>
                  <a:lnTo>
                    <a:pt x="1051" y="36"/>
                  </a:lnTo>
                  <a:lnTo>
                    <a:pt x="1066" y="41"/>
                  </a:lnTo>
                  <a:lnTo>
                    <a:pt x="1081" y="46"/>
                  </a:lnTo>
                  <a:lnTo>
                    <a:pt x="1096" y="53"/>
                  </a:lnTo>
                  <a:lnTo>
                    <a:pt x="1111" y="58"/>
                  </a:lnTo>
                  <a:lnTo>
                    <a:pt x="1060" y="283"/>
                  </a:lnTo>
                  <a:lnTo>
                    <a:pt x="1081" y="295"/>
                  </a:lnTo>
                  <a:lnTo>
                    <a:pt x="1102" y="306"/>
                  </a:lnTo>
                  <a:lnTo>
                    <a:pt x="1124" y="319"/>
                  </a:lnTo>
                  <a:lnTo>
                    <a:pt x="1143" y="332"/>
                  </a:lnTo>
                  <a:lnTo>
                    <a:pt x="1163" y="347"/>
                  </a:lnTo>
                  <a:lnTo>
                    <a:pt x="1181" y="362"/>
                  </a:lnTo>
                  <a:lnTo>
                    <a:pt x="1199" y="378"/>
                  </a:lnTo>
                  <a:lnTo>
                    <a:pt x="1216" y="395"/>
                  </a:lnTo>
                  <a:lnTo>
                    <a:pt x="1410" y="272"/>
                  </a:lnTo>
                  <a:lnTo>
                    <a:pt x="1431" y="296"/>
                  </a:lnTo>
                  <a:lnTo>
                    <a:pt x="1451" y="322"/>
                  </a:lnTo>
                  <a:lnTo>
                    <a:pt x="1469" y="349"/>
                  </a:lnTo>
                  <a:lnTo>
                    <a:pt x="1487" y="375"/>
                  </a:lnTo>
                  <a:lnTo>
                    <a:pt x="1503" y="403"/>
                  </a:lnTo>
                  <a:lnTo>
                    <a:pt x="1520" y="431"/>
                  </a:lnTo>
                  <a:lnTo>
                    <a:pt x="1535" y="461"/>
                  </a:lnTo>
                  <a:lnTo>
                    <a:pt x="1548" y="490"/>
                  </a:lnTo>
                  <a:lnTo>
                    <a:pt x="1352" y="612"/>
                  </a:lnTo>
                  <a:lnTo>
                    <a:pt x="1367" y="658"/>
                  </a:lnTo>
                  <a:lnTo>
                    <a:pt x="1377" y="705"/>
                  </a:lnTo>
                  <a:lnTo>
                    <a:pt x="1383" y="753"/>
                  </a:lnTo>
                  <a:lnTo>
                    <a:pt x="1385" y="802"/>
                  </a:lnTo>
                  <a:lnTo>
                    <a:pt x="1610" y="855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6" name="Freeform 29"/>
            <p:cNvSpPr>
              <a:spLocks/>
            </p:cNvSpPr>
            <p:nvPr/>
          </p:nvSpPr>
          <p:spPr bwMode="auto">
            <a:xfrm>
              <a:off x="1405795" y="4142435"/>
              <a:ext cx="983126" cy="979856"/>
            </a:xfrm>
            <a:custGeom>
              <a:avLst/>
              <a:gdLst/>
              <a:ahLst/>
              <a:cxnLst>
                <a:cxn ang="0">
                  <a:pos x="899" y="506"/>
                </a:cxn>
                <a:cxn ang="0">
                  <a:pos x="900" y="417"/>
                </a:cxn>
                <a:cxn ang="0">
                  <a:pos x="885" y="330"/>
                </a:cxn>
                <a:cxn ang="0">
                  <a:pos x="854" y="249"/>
                </a:cxn>
                <a:cxn ang="0">
                  <a:pos x="808" y="175"/>
                </a:cxn>
                <a:cxn ang="0">
                  <a:pos x="749" y="113"/>
                </a:cxn>
                <a:cxn ang="0">
                  <a:pos x="678" y="60"/>
                </a:cxn>
                <a:cxn ang="0">
                  <a:pos x="596" y="24"/>
                </a:cxn>
                <a:cxn ang="0">
                  <a:pos x="506" y="3"/>
                </a:cxn>
                <a:cxn ang="0">
                  <a:pos x="417" y="1"/>
                </a:cxn>
                <a:cxn ang="0">
                  <a:pos x="332" y="16"/>
                </a:cxn>
                <a:cxn ang="0">
                  <a:pos x="249" y="47"/>
                </a:cxn>
                <a:cxn ang="0">
                  <a:pos x="177" y="93"/>
                </a:cxn>
                <a:cxn ang="0">
                  <a:pos x="113" y="151"/>
                </a:cxn>
                <a:cxn ang="0">
                  <a:pos x="62" y="223"/>
                </a:cxn>
                <a:cxn ang="0">
                  <a:pos x="24" y="304"/>
                </a:cxn>
                <a:cxn ang="0">
                  <a:pos x="3" y="394"/>
                </a:cxn>
                <a:cxn ang="0">
                  <a:pos x="1" y="483"/>
                </a:cxn>
                <a:cxn ang="0">
                  <a:pos x="16" y="570"/>
                </a:cxn>
                <a:cxn ang="0">
                  <a:pos x="47" y="650"/>
                </a:cxn>
                <a:cxn ang="0">
                  <a:pos x="93" y="723"/>
                </a:cxn>
                <a:cxn ang="0">
                  <a:pos x="151" y="787"/>
                </a:cxn>
                <a:cxn ang="0">
                  <a:pos x="223" y="838"/>
                </a:cxn>
                <a:cxn ang="0">
                  <a:pos x="304" y="874"/>
                </a:cxn>
                <a:cxn ang="0">
                  <a:pos x="394" y="895"/>
                </a:cxn>
                <a:cxn ang="0">
                  <a:pos x="483" y="899"/>
                </a:cxn>
                <a:cxn ang="0">
                  <a:pos x="570" y="884"/>
                </a:cxn>
                <a:cxn ang="0">
                  <a:pos x="650" y="853"/>
                </a:cxn>
                <a:cxn ang="0">
                  <a:pos x="724" y="807"/>
                </a:cxn>
                <a:cxn ang="0">
                  <a:pos x="788" y="749"/>
                </a:cxn>
                <a:cxn ang="0">
                  <a:pos x="839" y="677"/>
                </a:cxn>
                <a:cxn ang="0">
                  <a:pos x="877" y="596"/>
                </a:cxn>
              </a:cxnLst>
              <a:rect l="0" t="0" r="r" b="b"/>
              <a:pathLst>
                <a:path w="902" h="899">
                  <a:moveTo>
                    <a:pt x="890" y="552"/>
                  </a:moveTo>
                  <a:lnTo>
                    <a:pt x="899" y="506"/>
                  </a:lnTo>
                  <a:lnTo>
                    <a:pt x="902" y="461"/>
                  </a:lnTo>
                  <a:lnTo>
                    <a:pt x="900" y="417"/>
                  </a:lnTo>
                  <a:lnTo>
                    <a:pt x="895" y="373"/>
                  </a:lnTo>
                  <a:lnTo>
                    <a:pt x="885" y="330"/>
                  </a:lnTo>
                  <a:lnTo>
                    <a:pt x="872" y="289"/>
                  </a:lnTo>
                  <a:lnTo>
                    <a:pt x="854" y="249"/>
                  </a:lnTo>
                  <a:lnTo>
                    <a:pt x="833" y="212"/>
                  </a:lnTo>
                  <a:lnTo>
                    <a:pt x="808" y="175"/>
                  </a:lnTo>
                  <a:lnTo>
                    <a:pt x="780" y="143"/>
                  </a:lnTo>
                  <a:lnTo>
                    <a:pt x="749" y="113"/>
                  </a:lnTo>
                  <a:lnTo>
                    <a:pt x="714" y="85"/>
                  </a:lnTo>
                  <a:lnTo>
                    <a:pt x="678" y="60"/>
                  </a:lnTo>
                  <a:lnTo>
                    <a:pt x="639" y="41"/>
                  </a:lnTo>
                  <a:lnTo>
                    <a:pt x="596" y="24"/>
                  </a:lnTo>
                  <a:lnTo>
                    <a:pt x="552" y="11"/>
                  </a:lnTo>
                  <a:lnTo>
                    <a:pt x="506" y="3"/>
                  </a:lnTo>
                  <a:lnTo>
                    <a:pt x="461" y="0"/>
                  </a:lnTo>
                  <a:lnTo>
                    <a:pt x="417" y="1"/>
                  </a:lnTo>
                  <a:lnTo>
                    <a:pt x="374" y="6"/>
                  </a:lnTo>
                  <a:lnTo>
                    <a:pt x="332" y="16"/>
                  </a:lnTo>
                  <a:lnTo>
                    <a:pt x="291" y="29"/>
                  </a:lnTo>
                  <a:lnTo>
                    <a:pt x="249" y="47"/>
                  </a:lnTo>
                  <a:lnTo>
                    <a:pt x="213" y="69"/>
                  </a:lnTo>
                  <a:lnTo>
                    <a:pt x="177" y="93"/>
                  </a:lnTo>
                  <a:lnTo>
                    <a:pt x="144" y="121"/>
                  </a:lnTo>
                  <a:lnTo>
                    <a:pt x="113" y="151"/>
                  </a:lnTo>
                  <a:lnTo>
                    <a:pt x="87" y="185"/>
                  </a:lnTo>
                  <a:lnTo>
                    <a:pt x="62" y="223"/>
                  </a:lnTo>
                  <a:lnTo>
                    <a:pt x="41" y="263"/>
                  </a:lnTo>
                  <a:lnTo>
                    <a:pt x="24" y="304"/>
                  </a:lnTo>
                  <a:lnTo>
                    <a:pt x="11" y="348"/>
                  </a:lnTo>
                  <a:lnTo>
                    <a:pt x="3" y="394"/>
                  </a:lnTo>
                  <a:lnTo>
                    <a:pt x="0" y="438"/>
                  </a:lnTo>
                  <a:lnTo>
                    <a:pt x="1" y="483"/>
                  </a:lnTo>
                  <a:lnTo>
                    <a:pt x="6" y="527"/>
                  </a:lnTo>
                  <a:lnTo>
                    <a:pt x="16" y="570"/>
                  </a:lnTo>
                  <a:lnTo>
                    <a:pt x="29" y="611"/>
                  </a:lnTo>
                  <a:lnTo>
                    <a:pt x="47" y="650"/>
                  </a:lnTo>
                  <a:lnTo>
                    <a:pt x="69" y="688"/>
                  </a:lnTo>
                  <a:lnTo>
                    <a:pt x="93" y="723"/>
                  </a:lnTo>
                  <a:lnTo>
                    <a:pt x="121" y="756"/>
                  </a:lnTo>
                  <a:lnTo>
                    <a:pt x="151" y="787"/>
                  </a:lnTo>
                  <a:lnTo>
                    <a:pt x="185" y="813"/>
                  </a:lnTo>
                  <a:lnTo>
                    <a:pt x="223" y="838"/>
                  </a:lnTo>
                  <a:lnTo>
                    <a:pt x="263" y="858"/>
                  </a:lnTo>
                  <a:lnTo>
                    <a:pt x="304" y="874"/>
                  </a:lnTo>
                  <a:lnTo>
                    <a:pt x="348" y="887"/>
                  </a:lnTo>
                  <a:lnTo>
                    <a:pt x="394" y="895"/>
                  </a:lnTo>
                  <a:lnTo>
                    <a:pt x="438" y="899"/>
                  </a:lnTo>
                  <a:lnTo>
                    <a:pt x="483" y="899"/>
                  </a:lnTo>
                  <a:lnTo>
                    <a:pt x="527" y="894"/>
                  </a:lnTo>
                  <a:lnTo>
                    <a:pt x="570" y="884"/>
                  </a:lnTo>
                  <a:lnTo>
                    <a:pt x="611" y="871"/>
                  </a:lnTo>
                  <a:lnTo>
                    <a:pt x="650" y="853"/>
                  </a:lnTo>
                  <a:lnTo>
                    <a:pt x="688" y="831"/>
                  </a:lnTo>
                  <a:lnTo>
                    <a:pt x="724" y="807"/>
                  </a:lnTo>
                  <a:lnTo>
                    <a:pt x="757" y="779"/>
                  </a:lnTo>
                  <a:lnTo>
                    <a:pt x="788" y="749"/>
                  </a:lnTo>
                  <a:lnTo>
                    <a:pt x="815" y="715"/>
                  </a:lnTo>
                  <a:lnTo>
                    <a:pt x="839" y="677"/>
                  </a:lnTo>
                  <a:lnTo>
                    <a:pt x="861" y="637"/>
                  </a:lnTo>
                  <a:lnTo>
                    <a:pt x="877" y="596"/>
                  </a:lnTo>
                  <a:lnTo>
                    <a:pt x="890" y="55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7" name="Freeform 30"/>
            <p:cNvSpPr>
              <a:spLocks/>
            </p:cNvSpPr>
            <p:nvPr/>
          </p:nvSpPr>
          <p:spPr bwMode="auto">
            <a:xfrm>
              <a:off x="1430864" y="4163144"/>
              <a:ext cx="925359" cy="924269"/>
            </a:xfrm>
            <a:custGeom>
              <a:avLst/>
              <a:gdLst/>
              <a:ahLst/>
              <a:cxnLst>
                <a:cxn ang="0">
                  <a:pos x="846" y="479"/>
                </a:cxn>
                <a:cxn ang="0">
                  <a:pos x="848" y="395"/>
                </a:cxn>
                <a:cxn ang="0">
                  <a:pos x="834" y="313"/>
                </a:cxn>
                <a:cxn ang="0">
                  <a:pos x="805" y="237"/>
                </a:cxn>
                <a:cxn ang="0">
                  <a:pos x="762" y="166"/>
                </a:cxn>
                <a:cxn ang="0">
                  <a:pos x="706" y="107"/>
                </a:cxn>
                <a:cxn ang="0">
                  <a:pos x="639" y="60"/>
                </a:cxn>
                <a:cxn ang="0">
                  <a:pos x="562" y="23"/>
                </a:cxn>
                <a:cxn ang="0">
                  <a:pos x="478" y="4"/>
                </a:cxn>
                <a:cxn ang="0">
                  <a:pos x="394" y="2"/>
                </a:cxn>
                <a:cxn ang="0">
                  <a:pos x="312" y="15"/>
                </a:cxn>
                <a:cxn ang="0">
                  <a:pos x="236" y="45"/>
                </a:cxn>
                <a:cxn ang="0">
                  <a:pos x="166" y="87"/>
                </a:cxn>
                <a:cxn ang="0">
                  <a:pos x="107" y="143"/>
                </a:cxn>
                <a:cxn ang="0">
                  <a:pos x="59" y="211"/>
                </a:cxn>
                <a:cxn ang="0">
                  <a:pos x="23" y="288"/>
                </a:cxn>
                <a:cxn ang="0">
                  <a:pos x="3" y="372"/>
                </a:cxn>
                <a:cxn ang="0">
                  <a:pos x="1" y="456"/>
                </a:cxn>
                <a:cxn ang="0">
                  <a:pos x="16" y="538"/>
                </a:cxn>
                <a:cxn ang="0">
                  <a:pos x="44" y="613"/>
                </a:cxn>
                <a:cxn ang="0">
                  <a:pos x="87" y="682"/>
                </a:cxn>
                <a:cxn ang="0">
                  <a:pos x="143" y="742"/>
                </a:cxn>
                <a:cxn ang="0">
                  <a:pos x="210" y="791"/>
                </a:cxn>
                <a:cxn ang="0">
                  <a:pos x="287" y="825"/>
                </a:cxn>
                <a:cxn ang="0">
                  <a:pos x="371" y="845"/>
                </a:cxn>
                <a:cxn ang="0">
                  <a:pos x="455" y="847"/>
                </a:cxn>
                <a:cxn ang="0">
                  <a:pos x="537" y="832"/>
                </a:cxn>
                <a:cxn ang="0">
                  <a:pos x="613" y="804"/>
                </a:cxn>
                <a:cxn ang="0">
                  <a:pos x="683" y="761"/>
                </a:cxn>
                <a:cxn ang="0">
                  <a:pos x="742" y="705"/>
                </a:cxn>
                <a:cxn ang="0">
                  <a:pos x="790" y="640"/>
                </a:cxn>
                <a:cxn ang="0">
                  <a:pos x="826" y="562"/>
                </a:cxn>
              </a:cxnLst>
              <a:rect l="0" t="0" r="r" b="b"/>
              <a:pathLst>
                <a:path w="849" h="848">
                  <a:moveTo>
                    <a:pt x="838" y="521"/>
                  </a:moveTo>
                  <a:lnTo>
                    <a:pt x="846" y="479"/>
                  </a:lnTo>
                  <a:lnTo>
                    <a:pt x="849" y="436"/>
                  </a:lnTo>
                  <a:lnTo>
                    <a:pt x="848" y="395"/>
                  </a:lnTo>
                  <a:lnTo>
                    <a:pt x="843" y="352"/>
                  </a:lnTo>
                  <a:lnTo>
                    <a:pt x="834" y="313"/>
                  </a:lnTo>
                  <a:lnTo>
                    <a:pt x="821" y="273"/>
                  </a:lnTo>
                  <a:lnTo>
                    <a:pt x="805" y="237"/>
                  </a:lnTo>
                  <a:lnTo>
                    <a:pt x="785" y="201"/>
                  </a:lnTo>
                  <a:lnTo>
                    <a:pt x="762" y="166"/>
                  </a:lnTo>
                  <a:lnTo>
                    <a:pt x="736" y="135"/>
                  </a:lnTo>
                  <a:lnTo>
                    <a:pt x="706" y="107"/>
                  </a:lnTo>
                  <a:lnTo>
                    <a:pt x="673" y="81"/>
                  </a:lnTo>
                  <a:lnTo>
                    <a:pt x="639" y="60"/>
                  </a:lnTo>
                  <a:lnTo>
                    <a:pt x="603" y="40"/>
                  </a:lnTo>
                  <a:lnTo>
                    <a:pt x="562" y="23"/>
                  </a:lnTo>
                  <a:lnTo>
                    <a:pt x="521" y="12"/>
                  </a:lnTo>
                  <a:lnTo>
                    <a:pt x="478" y="4"/>
                  </a:lnTo>
                  <a:lnTo>
                    <a:pt x="435" y="0"/>
                  </a:lnTo>
                  <a:lnTo>
                    <a:pt x="394" y="2"/>
                  </a:lnTo>
                  <a:lnTo>
                    <a:pt x="351" y="7"/>
                  </a:lnTo>
                  <a:lnTo>
                    <a:pt x="312" y="15"/>
                  </a:lnTo>
                  <a:lnTo>
                    <a:pt x="272" y="28"/>
                  </a:lnTo>
                  <a:lnTo>
                    <a:pt x="236" y="45"/>
                  </a:lnTo>
                  <a:lnTo>
                    <a:pt x="200" y="64"/>
                  </a:lnTo>
                  <a:lnTo>
                    <a:pt x="166" y="87"/>
                  </a:lnTo>
                  <a:lnTo>
                    <a:pt x="134" y="114"/>
                  </a:lnTo>
                  <a:lnTo>
                    <a:pt x="107" y="143"/>
                  </a:lnTo>
                  <a:lnTo>
                    <a:pt x="80" y="176"/>
                  </a:lnTo>
                  <a:lnTo>
                    <a:pt x="59" y="211"/>
                  </a:lnTo>
                  <a:lnTo>
                    <a:pt x="39" y="247"/>
                  </a:lnTo>
                  <a:lnTo>
                    <a:pt x="23" y="288"/>
                  </a:lnTo>
                  <a:lnTo>
                    <a:pt x="11" y="329"/>
                  </a:lnTo>
                  <a:lnTo>
                    <a:pt x="3" y="372"/>
                  </a:lnTo>
                  <a:lnTo>
                    <a:pt x="0" y="415"/>
                  </a:lnTo>
                  <a:lnTo>
                    <a:pt x="1" y="456"/>
                  </a:lnTo>
                  <a:lnTo>
                    <a:pt x="6" y="497"/>
                  </a:lnTo>
                  <a:lnTo>
                    <a:pt x="16" y="538"/>
                  </a:lnTo>
                  <a:lnTo>
                    <a:pt x="28" y="576"/>
                  </a:lnTo>
                  <a:lnTo>
                    <a:pt x="44" y="613"/>
                  </a:lnTo>
                  <a:lnTo>
                    <a:pt x="64" y="650"/>
                  </a:lnTo>
                  <a:lnTo>
                    <a:pt x="87" y="682"/>
                  </a:lnTo>
                  <a:lnTo>
                    <a:pt x="113" y="714"/>
                  </a:lnTo>
                  <a:lnTo>
                    <a:pt x="143" y="742"/>
                  </a:lnTo>
                  <a:lnTo>
                    <a:pt x="176" y="768"/>
                  </a:lnTo>
                  <a:lnTo>
                    <a:pt x="210" y="791"/>
                  </a:lnTo>
                  <a:lnTo>
                    <a:pt x="246" y="809"/>
                  </a:lnTo>
                  <a:lnTo>
                    <a:pt x="287" y="825"/>
                  </a:lnTo>
                  <a:lnTo>
                    <a:pt x="328" y="837"/>
                  </a:lnTo>
                  <a:lnTo>
                    <a:pt x="371" y="845"/>
                  </a:lnTo>
                  <a:lnTo>
                    <a:pt x="414" y="848"/>
                  </a:lnTo>
                  <a:lnTo>
                    <a:pt x="455" y="847"/>
                  </a:lnTo>
                  <a:lnTo>
                    <a:pt x="498" y="842"/>
                  </a:lnTo>
                  <a:lnTo>
                    <a:pt x="537" y="832"/>
                  </a:lnTo>
                  <a:lnTo>
                    <a:pt x="576" y="820"/>
                  </a:lnTo>
                  <a:lnTo>
                    <a:pt x="613" y="804"/>
                  </a:lnTo>
                  <a:lnTo>
                    <a:pt x="649" y="784"/>
                  </a:lnTo>
                  <a:lnTo>
                    <a:pt x="683" y="761"/>
                  </a:lnTo>
                  <a:lnTo>
                    <a:pt x="714" y="735"/>
                  </a:lnTo>
                  <a:lnTo>
                    <a:pt x="742" y="705"/>
                  </a:lnTo>
                  <a:lnTo>
                    <a:pt x="769" y="674"/>
                  </a:lnTo>
                  <a:lnTo>
                    <a:pt x="790" y="640"/>
                  </a:lnTo>
                  <a:lnTo>
                    <a:pt x="810" y="602"/>
                  </a:lnTo>
                  <a:lnTo>
                    <a:pt x="826" y="562"/>
                  </a:lnTo>
                  <a:lnTo>
                    <a:pt x="838" y="521"/>
                  </a:lnTo>
                  <a:close/>
                </a:path>
              </a:pathLst>
            </a:custGeom>
            <a:solidFill>
              <a:srgbClr val="EDF2EF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8" name="Freeform 31"/>
            <p:cNvSpPr>
              <a:spLocks/>
            </p:cNvSpPr>
            <p:nvPr/>
          </p:nvSpPr>
          <p:spPr bwMode="auto">
            <a:xfrm>
              <a:off x="1434134" y="4170774"/>
              <a:ext cx="926449" cy="924269"/>
            </a:xfrm>
            <a:custGeom>
              <a:avLst/>
              <a:gdLst/>
              <a:ahLst/>
              <a:cxnLst>
                <a:cxn ang="0">
                  <a:pos x="846" y="478"/>
                </a:cxn>
                <a:cxn ang="0">
                  <a:pos x="848" y="394"/>
                </a:cxn>
                <a:cxn ang="0">
                  <a:pos x="833" y="312"/>
                </a:cxn>
                <a:cxn ang="0">
                  <a:pos x="805" y="237"/>
                </a:cxn>
                <a:cxn ang="0">
                  <a:pos x="762" y="166"/>
                </a:cxn>
                <a:cxn ang="0">
                  <a:pos x="707" y="107"/>
                </a:cxn>
                <a:cxn ang="0">
                  <a:pos x="639" y="59"/>
                </a:cxn>
                <a:cxn ang="0">
                  <a:pos x="562" y="23"/>
                </a:cxn>
                <a:cxn ang="0">
                  <a:pos x="478" y="3"/>
                </a:cxn>
                <a:cxn ang="0">
                  <a:pos x="394" y="2"/>
                </a:cxn>
                <a:cxn ang="0">
                  <a:pos x="312" y="15"/>
                </a:cxn>
                <a:cxn ang="0">
                  <a:pos x="237" y="44"/>
                </a:cxn>
                <a:cxn ang="0">
                  <a:pos x="166" y="87"/>
                </a:cxn>
                <a:cxn ang="0">
                  <a:pos x="107" y="143"/>
                </a:cxn>
                <a:cxn ang="0">
                  <a:pos x="59" y="210"/>
                </a:cxn>
                <a:cxn ang="0">
                  <a:pos x="23" y="288"/>
                </a:cxn>
                <a:cxn ang="0">
                  <a:pos x="3" y="371"/>
                </a:cxn>
                <a:cxn ang="0">
                  <a:pos x="2" y="455"/>
                </a:cxn>
                <a:cxn ang="0">
                  <a:pos x="16" y="537"/>
                </a:cxn>
                <a:cxn ang="0">
                  <a:pos x="44" y="613"/>
                </a:cxn>
                <a:cxn ang="0">
                  <a:pos x="87" y="682"/>
                </a:cxn>
                <a:cxn ang="0">
                  <a:pos x="143" y="741"/>
                </a:cxn>
                <a:cxn ang="0">
                  <a:pos x="210" y="790"/>
                </a:cxn>
                <a:cxn ang="0">
                  <a:pos x="288" y="825"/>
                </a:cxn>
                <a:cxn ang="0">
                  <a:pos x="371" y="845"/>
                </a:cxn>
                <a:cxn ang="0">
                  <a:pos x="455" y="846"/>
                </a:cxn>
                <a:cxn ang="0">
                  <a:pos x="537" y="832"/>
                </a:cxn>
                <a:cxn ang="0">
                  <a:pos x="613" y="804"/>
                </a:cxn>
                <a:cxn ang="0">
                  <a:pos x="684" y="761"/>
                </a:cxn>
                <a:cxn ang="0">
                  <a:pos x="743" y="705"/>
                </a:cxn>
                <a:cxn ang="0">
                  <a:pos x="790" y="639"/>
                </a:cxn>
                <a:cxn ang="0">
                  <a:pos x="827" y="562"/>
                </a:cxn>
              </a:cxnLst>
              <a:rect l="0" t="0" r="r" b="b"/>
              <a:pathLst>
                <a:path w="850" h="848">
                  <a:moveTo>
                    <a:pt x="838" y="521"/>
                  </a:moveTo>
                  <a:lnTo>
                    <a:pt x="846" y="478"/>
                  </a:lnTo>
                  <a:lnTo>
                    <a:pt x="850" y="435"/>
                  </a:lnTo>
                  <a:lnTo>
                    <a:pt x="848" y="394"/>
                  </a:lnTo>
                  <a:lnTo>
                    <a:pt x="843" y="352"/>
                  </a:lnTo>
                  <a:lnTo>
                    <a:pt x="833" y="312"/>
                  </a:lnTo>
                  <a:lnTo>
                    <a:pt x="822" y="273"/>
                  </a:lnTo>
                  <a:lnTo>
                    <a:pt x="805" y="237"/>
                  </a:lnTo>
                  <a:lnTo>
                    <a:pt x="785" y="200"/>
                  </a:lnTo>
                  <a:lnTo>
                    <a:pt x="762" y="166"/>
                  </a:lnTo>
                  <a:lnTo>
                    <a:pt x="736" y="135"/>
                  </a:lnTo>
                  <a:lnTo>
                    <a:pt x="707" y="107"/>
                  </a:lnTo>
                  <a:lnTo>
                    <a:pt x="674" y="80"/>
                  </a:lnTo>
                  <a:lnTo>
                    <a:pt x="639" y="59"/>
                  </a:lnTo>
                  <a:lnTo>
                    <a:pt x="603" y="39"/>
                  </a:lnTo>
                  <a:lnTo>
                    <a:pt x="562" y="23"/>
                  </a:lnTo>
                  <a:lnTo>
                    <a:pt x="521" y="11"/>
                  </a:lnTo>
                  <a:lnTo>
                    <a:pt x="478" y="3"/>
                  </a:lnTo>
                  <a:lnTo>
                    <a:pt x="435" y="0"/>
                  </a:lnTo>
                  <a:lnTo>
                    <a:pt x="394" y="2"/>
                  </a:lnTo>
                  <a:lnTo>
                    <a:pt x="352" y="6"/>
                  </a:lnTo>
                  <a:lnTo>
                    <a:pt x="312" y="15"/>
                  </a:lnTo>
                  <a:lnTo>
                    <a:pt x="273" y="28"/>
                  </a:lnTo>
                  <a:lnTo>
                    <a:pt x="237" y="44"/>
                  </a:lnTo>
                  <a:lnTo>
                    <a:pt x="200" y="64"/>
                  </a:lnTo>
                  <a:lnTo>
                    <a:pt x="166" y="87"/>
                  </a:lnTo>
                  <a:lnTo>
                    <a:pt x="135" y="113"/>
                  </a:lnTo>
                  <a:lnTo>
                    <a:pt x="107" y="143"/>
                  </a:lnTo>
                  <a:lnTo>
                    <a:pt x="81" y="176"/>
                  </a:lnTo>
                  <a:lnTo>
                    <a:pt x="59" y="210"/>
                  </a:lnTo>
                  <a:lnTo>
                    <a:pt x="39" y="246"/>
                  </a:lnTo>
                  <a:lnTo>
                    <a:pt x="23" y="288"/>
                  </a:lnTo>
                  <a:lnTo>
                    <a:pt x="12" y="329"/>
                  </a:lnTo>
                  <a:lnTo>
                    <a:pt x="3" y="371"/>
                  </a:lnTo>
                  <a:lnTo>
                    <a:pt x="0" y="414"/>
                  </a:lnTo>
                  <a:lnTo>
                    <a:pt x="2" y="455"/>
                  </a:lnTo>
                  <a:lnTo>
                    <a:pt x="7" y="496"/>
                  </a:lnTo>
                  <a:lnTo>
                    <a:pt x="16" y="537"/>
                  </a:lnTo>
                  <a:lnTo>
                    <a:pt x="28" y="575"/>
                  </a:lnTo>
                  <a:lnTo>
                    <a:pt x="44" y="613"/>
                  </a:lnTo>
                  <a:lnTo>
                    <a:pt x="64" y="649"/>
                  </a:lnTo>
                  <a:lnTo>
                    <a:pt x="87" y="682"/>
                  </a:lnTo>
                  <a:lnTo>
                    <a:pt x="113" y="713"/>
                  </a:lnTo>
                  <a:lnTo>
                    <a:pt x="143" y="741"/>
                  </a:lnTo>
                  <a:lnTo>
                    <a:pt x="176" y="767"/>
                  </a:lnTo>
                  <a:lnTo>
                    <a:pt x="210" y="790"/>
                  </a:lnTo>
                  <a:lnTo>
                    <a:pt x="246" y="809"/>
                  </a:lnTo>
                  <a:lnTo>
                    <a:pt x="288" y="825"/>
                  </a:lnTo>
                  <a:lnTo>
                    <a:pt x="329" y="836"/>
                  </a:lnTo>
                  <a:lnTo>
                    <a:pt x="371" y="845"/>
                  </a:lnTo>
                  <a:lnTo>
                    <a:pt x="414" y="848"/>
                  </a:lnTo>
                  <a:lnTo>
                    <a:pt x="455" y="846"/>
                  </a:lnTo>
                  <a:lnTo>
                    <a:pt x="498" y="841"/>
                  </a:lnTo>
                  <a:lnTo>
                    <a:pt x="537" y="832"/>
                  </a:lnTo>
                  <a:lnTo>
                    <a:pt x="577" y="820"/>
                  </a:lnTo>
                  <a:lnTo>
                    <a:pt x="613" y="804"/>
                  </a:lnTo>
                  <a:lnTo>
                    <a:pt x="649" y="784"/>
                  </a:lnTo>
                  <a:lnTo>
                    <a:pt x="684" y="761"/>
                  </a:lnTo>
                  <a:lnTo>
                    <a:pt x="715" y="735"/>
                  </a:lnTo>
                  <a:lnTo>
                    <a:pt x="743" y="705"/>
                  </a:lnTo>
                  <a:lnTo>
                    <a:pt x="769" y="674"/>
                  </a:lnTo>
                  <a:lnTo>
                    <a:pt x="790" y="639"/>
                  </a:lnTo>
                  <a:lnTo>
                    <a:pt x="810" y="601"/>
                  </a:lnTo>
                  <a:lnTo>
                    <a:pt x="827" y="562"/>
                  </a:lnTo>
                  <a:lnTo>
                    <a:pt x="838" y="52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9" name="Freeform 32"/>
            <p:cNvSpPr>
              <a:spLocks/>
            </p:cNvSpPr>
            <p:nvPr/>
          </p:nvSpPr>
          <p:spPr bwMode="auto">
            <a:xfrm>
              <a:off x="1777465" y="4505385"/>
              <a:ext cx="236517" cy="238697"/>
            </a:xfrm>
            <a:custGeom>
              <a:avLst/>
              <a:gdLst/>
              <a:ahLst/>
              <a:cxnLst>
                <a:cxn ang="0">
                  <a:pos x="214" y="133"/>
                </a:cxn>
                <a:cxn ang="0">
                  <a:pos x="217" y="112"/>
                </a:cxn>
                <a:cxn ang="0">
                  <a:pos x="216" y="91"/>
                </a:cxn>
                <a:cxn ang="0">
                  <a:pos x="209" y="71"/>
                </a:cxn>
                <a:cxn ang="0">
                  <a:pos x="201" y="51"/>
                </a:cxn>
                <a:cxn ang="0">
                  <a:pos x="188" y="35"/>
                </a:cxn>
                <a:cxn ang="0">
                  <a:pos x="173" y="22"/>
                </a:cxn>
                <a:cxn ang="0">
                  <a:pos x="153" y="10"/>
                </a:cxn>
                <a:cxn ang="0">
                  <a:pos x="134" y="4"/>
                </a:cxn>
                <a:cxn ang="0">
                  <a:pos x="112" y="0"/>
                </a:cxn>
                <a:cxn ang="0">
                  <a:pos x="91" y="2"/>
                </a:cxn>
                <a:cxn ang="0">
                  <a:pos x="70" y="8"/>
                </a:cxn>
                <a:cxn ang="0">
                  <a:pos x="51" y="17"/>
                </a:cxn>
                <a:cxn ang="0">
                  <a:pos x="35" y="30"/>
                </a:cxn>
                <a:cxn ang="0">
                  <a:pos x="22" y="45"/>
                </a:cxn>
                <a:cxn ang="0">
                  <a:pos x="10" y="64"/>
                </a:cxn>
                <a:cxn ang="0">
                  <a:pos x="4" y="84"/>
                </a:cxn>
                <a:cxn ang="0">
                  <a:pos x="0" y="105"/>
                </a:cxn>
                <a:cxn ang="0">
                  <a:pos x="2" y="127"/>
                </a:cxn>
                <a:cxn ang="0">
                  <a:pos x="7" y="148"/>
                </a:cxn>
                <a:cxn ang="0">
                  <a:pos x="17" y="166"/>
                </a:cxn>
                <a:cxn ang="0">
                  <a:pos x="28" y="183"/>
                </a:cxn>
                <a:cxn ang="0">
                  <a:pos x="45" y="197"/>
                </a:cxn>
                <a:cxn ang="0">
                  <a:pos x="63" y="207"/>
                </a:cxn>
                <a:cxn ang="0">
                  <a:pos x="84" y="216"/>
                </a:cxn>
                <a:cxn ang="0">
                  <a:pos x="106" y="219"/>
                </a:cxn>
                <a:cxn ang="0">
                  <a:pos x="127" y="217"/>
                </a:cxn>
                <a:cxn ang="0">
                  <a:pos x="147" y="211"/>
                </a:cxn>
                <a:cxn ang="0">
                  <a:pos x="166" y="201"/>
                </a:cxn>
                <a:cxn ang="0">
                  <a:pos x="183" y="189"/>
                </a:cxn>
                <a:cxn ang="0">
                  <a:pos x="196" y="173"/>
                </a:cxn>
                <a:cxn ang="0">
                  <a:pos x="208" y="155"/>
                </a:cxn>
                <a:cxn ang="0">
                  <a:pos x="214" y="133"/>
                </a:cxn>
              </a:cxnLst>
              <a:rect l="0" t="0" r="r" b="b"/>
              <a:pathLst>
                <a:path w="217" h="219">
                  <a:moveTo>
                    <a:pt x="214" y="133"/>
                  </a:moveTo>
                  <a:lnTo>
                    <a:pt x="217" y="112"/>
                  </a:lnTo>
                  <a:lnTo>
                    <a:pt x="216" y="91"/>
                  </a:lnTo>
                  <a:lnTo>
                    <a:pt x="209" y="71"/>
                  </a:lnTo>
                  <a:lnTo>
                    <a:pt x="201" y="51"/>
                  </a:lnTo>
                  <a:lnTo>
                    <a:pt x="188" y="35"/>
                  </a:lnTo>
                  <a:lnTo>
                    <a:pt x="173" y="22"/>
                  </a:lnTo>
                  <a:lnTo>
                    <a:pt x="153" y="10"/>
                  </a:lnTo>
                  <a:lnTo>
                    <a:pt x="134" y="4"/>
                  </a:lnTo>
                  <a:lnTo>
                    <a:pt x="112" y="0"/>
                  </a:lnTo>
                  <a:lnTo>
                    <a:pt x="91" y="2"/>
                  </a:lnTo>
                  <a:lnTo>
                    <a:pt x="70" y="8"/>
                  </a:lnTo>
                  <a:lnTo>
                    <a:pt x="51" y="17"/>
                  </a:lnTo>
                  <a:lnTo>
                    <a:pt x="35" y="30"/>
                  </a:lnTo>
                  <a:lnTo>
                    <a:pt x="22" y="45"/>
                  </a:lnTo>
                  <a:lnTo>
                    <a:pt x="10" y="64"/>
                  </a:lnTo>
                  <a:lnTo>
                    <a:pt x="4" y="84"/>
                  </a:lnTo>
                  <a:lnTo>
                    <a:pt x="0" y="105"/>
                  </a:lnTo>
                  <a:lnTo>
                    <a:pt x="2" y="127"/>
                  </a:lnTo>
                  <a:lnTo>
                    <a:pt x="7" y="148"/>
                  </a:lnTo>
                  <a:lnTo>
                    <a:pt x="17" y="166"/>
                  </a:lnTo>
                  <a:lnTo>
                    <a:pt x="28" y="183"/>
                  </a:lnTo>
                  <a:lnTo>
                    <a:pt x="45" y="197"/>
                  </a:lnTo>
                  <a:lnTo>
                    <a:pt x="63" y="207"/>
                  </a:lnTo>
                  <a:lnTo>
                    <a:pt x="84" y="216"/>
                  </a:lnTo>
                  <a:lnTo>
                    <a:pt x="106" y="219"/>
                  </a:lnTo>
                  <a:lnTo>
                    <a:pt x="127" y="217"/>
                  </a:lnTo>
                  <a:lnTo>
                    <a:pt x="147" y="211"/>
                  </a:lnTo>
                  <a:lnTo>
                    <a:pt x="166" y="201"/>
                  </a:lnTo>
                  <a:lnTo>
                    <a:pt x="183" y="189"/>
                  </a:lnTo>
                  <a:lnTo>
                    <a:pt x="196" y="173"/>
                  </a:lnTo>
                  <a:lnTo>
                    <a:pt x="208" y="155"/>
                  </a:lnTo>
                  <a:lnTo>
                    <a:pt x="214" y="133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0" name="Freeform 33"/>
            <p:cNvSpPr>
              <a:spLocks/>
            </p:cNvSpPr>
            <p:nvPr/>
          </p:nvSpPr>
          <p:spPr bwMode="auto">
            <a:xfrm>
              <a:off x="1799264" y="4539173"/>
              <a:ext cx="189650" cy="188560"/>
            </a:xfrm>
            <a:custGeom>
              <a:avLst/>
              <a:gdLst/>
              <a:ahLst/>
              <a:cxnLst>
                <a:cxn ang="0">
                  <a:pos x="173" y="107"/>
                </a:cxn>
                <a:cxn ang="0">
                  <a:pos x="174" y="89"/>
                </a:cxn>
                <a:cxn ang="0">
                  <a:pos x="174" y="73"/>
                </a:cxn>
                <a:cxn ang="0">
                  <a:pos x="169" y="56"/>
                </a:cxn>
                <a:cxn ang="0">
                  <a:pos x="163" y="42"/>
                </a:cxn>
                <a:cxn ang="0">
                  <a:pos x="151" y="28"/>
                </a:cxn>
                <a:cxn ang="0">
                  <a:pos x="138" y="17"/>
                </a:cxn>
                <a:cxn ang="0">
                  <a:pos x="123" y="9"/>
                </a:cxn>
                <a:cxn ang="0">
                  <a:pos x="107" y="2"/>
                </a:cxn>
                <a:cxn ang="0">
                  <a:pos x="89" y="0"/>
                </a:cxn>
                <a:cxn ang="0">
                  <a:pos x="73" y="0"/>
                </a:cxn>
                <a:cxn ang="0">
                  <a:pos x="56" y="5"/>
                </a:cxn>
                <a:cxn ang="0">
                  <a:pos x="41" y="12"/>
                </a:cxn>
                <a:cxn ang="0">
                  <a:pos x="28" y="23"/>
                </a:cxn>
                <a:cxn ang="0">
                  <a:pos x="17" y="37"/>
                </a:cxn>
                <a:cxn ang="0">
                  <a:pos x="8" y="51"/>
                </a:cxn>
                <a:cxn ang="0">
                  <a:pos x="2" y="68"/>
                </a:cxn>
                <a:cxn ang="0">
                  <a:pos x="0" y="84"/>
                </a:cxn>
                <a:cxn ang="0">
                  <a:pos x="2" y="102"/>
                </a:cxn>
                <a:cxn ang="0">
                  <a:pos x="7" y="119"/>
                </a:cxn>
                <a:cxn ang="0">
                  <a:pos x="13" y="134"/>
                </a:cxn>
                <a:cxn ang="0">
                  <a:pos x="23" y="147"/>
                </a:cxn>
                <a:cxn ang="0">
                  <a:pos x="36" y="158"/>
                </a:cxn>
                <a:cxn ang="0">
                  <a:pos x="51" y="166"/>
                </a:cxn>
                <a:cxn ang="0">
                  <a:pos x="68" y="171"/>
                </a:cxn>
                <a:cxn ang="0">
                  <a:pos x="86" y="173"/>
                </a:cxn>
                <a:cxn ang="0">
                  <a:pos x="102" y="173"/>
                </a:cxn>
                <a:cxn ang="0">
                  <a:pos x="119" y="168"/>
                </a:cxn>
                <a:cxn ang="0">
                  <a:pos x="133" y="162"/>
                </a:cxn>
                <a:cxn ang="0">
                  <a:pos x="146" y="150"/>
                </a:cxn>
                <a:cxn ang="0">
                  <a:pos x="158" y="139"/>
                </a:cxn>
                <a:cxn ang="0">
                  <a:pos x="166" y="124"/>
                </a:cxn>
                <a:cxn ang="0">
                  <a:pos x="173" y="107"/>
                </a:cxn>
              </a:cxnLst>
              <a:rect l="0" t="0" r="r" b="b"/>
              <a:pathLst>
                <a:path w="174" h="173">
                  <a:moveTo>
                    <a:pt x="173" y="107"/>
                  </a:moveTo>
                  <a:lnTo>
                    <a:pt x="174" y="89"/>
                  </a:lnTo>
                  <a:lnTo>
                    <a:pt x="174" y="73"/>
                  </a:lnTo>
                  <a:lnTo>
                    <a:pt x="169" y="56"/>
                  </a:lnTo>
                  <a:lnTo>
                    <a:pt x="163" y="42"/>
                  </a:lnTo>
                  <a:lnTo>
                    <a:pt x="151" y="28"/>
                  </a:lnTo>
                  <a:lnTo>
                    <a:pt x="138" y="17"/>
                  </a:lnTo>
                  <a:lnTo>
                    <a:pt x="123" y="9"/>
                  </a:lnTo>
                  <a:lnTo>
                    <a:pt x="107" y="2"/>
                  </a:lnTo>
                  <a:lnTo>
                    <a:pt x="89" y="0"/>
                  </a:lnTo>
                  <a:lnTo>
                    <a:pt x="73" y="0"/>
                  </a:lnTo>
                  <a:lnTo>
                    <a:pt x="56" y="5"/>
                  </a:lnTo>
                  <a:lnTo>
                    <a:pt x="41" y="12"/>
                  </a:lnTo>
                  <a:lnTo>
                    <a:pt x="28" y="23"/>
                  </a:lnTo>
                  <a:lnTo>
                    <a:pt x="17" y="37"/>
                  </a:lnTo>
                  <a:lnTo>
                    <a:pt x="8" y="51"/>
                  </a:lnTo>
                  <a:lnTo>
                    <a:pt x="2" y="68"/>
                  </a:lnTo>
                  <a:lnTo>
                    <a:pt x="0" y="84"/>
                  </a:lnTo>
                  <a:lnTo>
                    <a:pt x="2" y="102"/>
                  </a:lnTo>
                  <a:lnTo>
                    <a:pt x="7" y="119"/>
                  </a:lnTo>
                  <a:lnTo>
                    <a:pt x="13" y="134"/>
                  </a:lnTo>
                  <a:lnTo>
                    <a:pt x="23" y="147"/>
                  </a:lnTo>
                  <a:lnTo>
                    <a:pt x="36" y="158"/>
                  </a:lnTo>
                  <a:lnTo>
                    <a:pt x="51" y="166"/>
                  </a:lnTo>
                  <a:lnTo>
                    <a:pt x="68" y="171"/>
                  </a:lnTo>
                  <a:lnTo>
                    <a:pt x="86" y="173"/>
                  </a:lnTo>
                  <a:lnTo>
                    <a:pt x="102" y="173"/>
                  </a:lnTo>
                  <a:lnTo>
                    <a:pt x="119" y="168"/>
                  </a:lnTo>
                  <a:lnTo>
                    <a:pt x="133" y="162"/>
                  </a:lnTo>
                  <a:lnTo>
                    <a:pt x="146" y="150"/>
                  </a:lnTo>
                  <a:lnTo>
                    <a:pt x="158" y="139"/>
                  </a:lnTo>
                  <a:lnTo>
                    <a:pt x="166" y="124"/>
                  </a:lnTo>
                  <a:lnTo>
                    <a:pt x="173" y="107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1" name="Freeform 27"/>
            <p:cNvSpPr>
              <a:spLocks/>
            </p:cNvSpPr>
            <p:nvPr/>
          </p:nvSpPr>
          <p:spPr bwMode="auto">
            <a:xfrm>
              <a:off x="2209017" y="2633547"/>
              <a:ext cx="1754803" cy="1755893"/>
            </a:xfrm>
            <a:custGeom>
              <a:avLst/>
              <a:gdLst/>
              <a:ahLst/>
              <a:cxnLst>
                <a:cxn ang="0">
                  <a:pos x="1604" y="922"/>
                </a:cxn>
                <a:cxn ang="0">
                  <a:pos x="1584" y="1019"/>
                </a:cxn>
                <a:cxn ang="0">
                  <a:pos x="1554" y="1105"/>
                </a:cxn>
                <a:cxn ang="0">
                  <a:pos x="1308" y="1098"/>
                </a:cxn>
                <a:cxn ang="0">
                  <a:pos x="1267" y="1159"/>
                </a:cxn>
                <a:cxn ang="0">
                  <a:pos x="1219" y="1215"/>
                </a:cxn>
                <a:cxn ang="0">
                  <a:pos x="1290" y="1452"/>
                </a:cxn>
                <a:cxn ang="0">
                  <a:pos x="1209" y="1504"/>
                </a:cxn>
                <a:cxn ang="0">
                  <a:pos x="1124" y="1549"/>
                </a:cxn>
                <a:cxn ang="0">
                  <a:pos x="953" y="1368"/>
                </a:cxn>
                <a:cxn ang="0">
                  <a:pos x="879" y="1383"/>
                </a:cxn>
                <a:cxn ang="0">
                  <a:pos x="804" y="1386"/>
                </a:cxn>
                <a:cxn ang="0">
                  <a:pos x="720" y="1608"/>
                </a:cxn>
                <a:cxn ang="0">
                  <a:pos x="670" y="1601"/>
                </a:cxn>
                <a:cxn ang="0">
                  <a:pos x="624" y="1591"/>
                </a:cxn>
                <a:cxn ang="0">
                  <a:pos x="577" y="1578"/>
                </a:cxn>
                <a:cxn ang="0">
                  <a:pos x="531" y="1565"/>
                </a:cxn>
                <a:cxn ang="0">
                  <a:pos x="554" y="1328"/>
                </a:cxn>
                <a:cxn ang="0">
                  <a:pos x="486" y="1291"/>
                </a:cxn>
                <a:cxn ang="0">
                  <a:pos x="426" y="1244"/>
                </a:cxn>
                <a:cxn ang="0">
                  <a:pos x="194" y="1332"/>
                </a:cxn>
                <a:cxn ang="0">
                  <a:pos x="136" y="1256"/>
                </a:cxn>
                <a:cxn ang="0">
                  <a:pos x="87" y="1172"/>
                </a:cxn>
                <a:cxn ang="0">
                  <a:pos x="256" y="993"/>
                </a:cxn>
                <a:cxn ang="0">
                  <a:pos x="227" y="848"/>
                </a:cxn>
                <a:cxn ang="0">
                  <a:pos x="3" y="715"/>
                </a:cxn>
                <a:cxn ang="0">
                  <a:pos x="20" y="623"/>
                </a:cxn>
                <a:cxn ang="0">
                  <a:pos x="49" y="526"/>
                </a:cxn>
                <a:cxn ang="0">
                  <a:pos x="297" y="526"/>
                </a:cxn>
                <a:cxn ang="0">
                  <a:pos x="337" y="464"/>
                </a:cxn>
                <a:cxn ang="0">
                  <a:pos x="385" y="406"/>
                </a:cxn>
                <a:cxn ang="0">
                  <a:pos x="304" y="175"/>
                </a:cxn>
                <a:cxn ang="0">
                  <a:pos x="383" y="119"/>
                </a:cxn>
                <a:cxn ang="0">
                  <a:pos x="468" y="73"/>
                </a:cxn>
                <a:cxn ang="0">
                  <a:pos x="642" y="249"/>
                </a:cxn>
                <a:cxn ang="0">
                  <a:pos x="713" y="232"/>
                </a:cxn>
                <a:cxn ang="0">
                  <a:pos x="785" y="225"/>
                </a:cxn>
                <a:cxn ang="0">
                  <a:pos x="877" y="2"/>
                </a:cxn>
                <a:cxn ang="0">
                  <a:pos x="925" y="7"/>
                </a:cxn>
                <a:cxn ang="0">
                  <a:pos x="973" y="17"/>
                </a:cxn>
                <a:cxn ang="0">
                  <a:pos x="1020" y="28"/>
                </a:cxn>
                <a:cxn ang="0">
                  <a:pos x="1068" y="41"/>
                </a:cxn>
                <a:cxn ang="0">
                  <a:pos x="1112" y="58"/>
                </a:cxn>
                <a:cxn ang="0">
                  <a:pos x="1103" y="306"/>
                </a:cxn>
                <a:cxn ang="0">
                  <a:pos x="1163" y="347"/>
                </a:cxn>
                <a:cxn ang="0">
                  <a:pos x="1216" y="395"/>
                </a:cxn>
                <a:cxn ang="0">
                  <a:pos x="1451" y="322"/>
                </a:cxn>
                <a:cxn ang="0">
                  <a:pos x="1503" y="403"/>
                </a:cxn>
                <a:cxn ang="0">
                  <a:pos x="1548" y="490"/>
                </a:cxn>
                <a:cxn ang="0">
                  <a:pos x="1377" y="705"/>
                </a:cxn>
                <a:cxn ang="0">
                  <a:pos x="1610" y="855"/>
                </a:cxn>
              </a:cxnLst>
              <a:rect l="0" t="0" r="r" b="b"/>
              <a:pathLst>
                <a:path w="1610" h="1611">
                  <a:moveTo>
                    <a:pt x="1610" y="855"/>
                  </a:moveTo>
                  <a:lnTo>
                    <a:pt x="1609" y="888"/>
                  </a:lnTo>
                  <a:lnTo>
                    <a:pt x="1604" y="922"/>
                  </a:lnTo>
                  <a:lnTo>
                    <a:pt x="1599" y="955"/>
                  </a:lnTo>
                  <a:lnTo>
                    <a:pt x="1592" y="990"/>
                  </a:lnTo>
                  <a:lnTo>
                    <a:pt x="1584" y="1019"/>
                  </a:lnTo>
                  <a:lnTo>
                    <a:pt x="1576" y="1049"/>
                  </a:lnTo>
                  <a:lnTo>
                    <a:pt x="1566" y="1077"/>
                  </a:lnTo>
                  <a:lnTo>
                    <a:pt x="1554" y="1105"/>
                  </a:lnTo>
                  <a:lnTo>
                    <a:pt x="1331" y="1054"/>
                  </a:lnTo>
                  <a:lnTo>
                    <a:pt x="1319" y="1075"/>
                  </a:lnTo>
                  <a:lnTo>
                    <a:pt x="1308" y="1098"/>
                  </a:lnTo>
                  <a:lnTo>
                    <a:pt x="1295" y="1118"/>
                  </a:lnTo>
                  <a:lnTo>
                    <a:pt x="1282" y="1139"/>
                  </a:lnTo>
                  <a:lnTo>
                    <a:pt x="1267" y="1159"/>
                  </a:lnTo>
                  <a:lnTo>
                    <a:pt x="1252" y="1179"/>
                  </a:lnTo>
                  <a:lnTo>
                    <a:pt x="1236" y="1197"/>
                  </a:lnTo>
                  <a:lnTo>
                    <a:pt x="1219" y="1215"/>
                  </a:lnTo>
                  <a:lnTo>
                    <a:pt x="1339" y="1410"/>
                  </a:lnTo>
                  <a:lnTo>
                    <a:pt x="1315" y="1432"/>
                  </a:lnTo>
                  <a:lnTo>
                    <a:pt x="1290" y="1452"/>
                  </a:lnTo>
                  <a:lnTo>
                    <a:pt x="1264" y="1470"/>
                  </a:lnTo>
                  <a:lnTo>
                    <a:pt x="1237" y="1488"/>
                  </a:lnTo>
                  <a:lnTo>
                    <a:pt x="1209" y="1504"/>
                  </a:lnTo>
                  <a:lnTo>
                    <a:pt x="1181" y="1521"/>
                  </a:lnTo>
                  <a:lnTo>
                    <a:pt x="1153" y="1535"/>
                  </a:lnTo>
                  <a:lnTo>
                    <a:pt x="1124" y="1549"/>
                  </a:lnTo>
                  <a:lnTo>
                    <a:pt x="1001" y="1353"/>
                  </a:lnTo>
                  <a:lnTo>
                    <a:pt x="978" y="1361"/>
                  </a:lnTo>
                  <a:lnTo>
                    <a:pt x="953" y="1368"/>
                  </a:lnTo>
                  <a:lnTo>
                    <a:pt x="928" y="1373"/>
                  </a:lnTo>
                  <a:lnTo>
                    <a:pt x="905" y="1378"/>
                  </a:lnTo>
                  <a:lnTo>
                    <a:pt x="879" y="1383"/>
                  </a:lnTo>
                  <a:lnTo>
                    <a:pt x="854" y="1384"/>
                  </a:lnTo>
                  <a:lnTo>
                    <a:pt x="830" y="1386"/>
                  </a:lnTo>
                  <a:lnTo>
                    <a:pt x="804" y="1386"/>
                  </a:lnTo>
                  <a:lnTo>
                    <a:pt x="751" y="1611"/>
                  </a:lnTo>
                  <a:lnTo>
                    <a:pt x="734" y="1609"/>
                  </a:lnTo>
                  <a:lnTo>
                    <a:pt x="720" y="1608"/>
                  </a:lnTo>
                  <a:lnTo>
                    <a:pt x="703" y="1606"/>
                  </a:lnTo>
                  <a:lnTo>
                    <a:pt x="687" y="1603"/>
                  </a:lnTo>
                  <a:lnTo>
                    <a:pt x="670" y="1601"/>
                  </a:lnTo>
                  <a:lnTo>
                    <a:pt x="656" y="1598"/>
                  </a:lnTo>
                  <a:lnTo>
                    <a:pt x="639" y="1595"/>
                  </a:lnTo>
                  <a:lnTo>
                    <a:pt x="624" y="1591"/>
                  </a:lnTo>
                  <a:lnTo>
                    <a:pt x="608" y="1588"/>
                  </a:lnTo>
                  <a:lnTo>
                    <a:pt x="593" y="1583"/>
                  </a:lnTo>
                  <a:lnTo>
                    <a:pt x="577" y="1578"/>
                  </a:lnTo>
                  <a:lnTo>
                    <a:pt x="562" y="1575"/>
                  </a:lnTo>
                  <a:lnTo>
                    <a:pt x="546" y="1570"/>
                  </a:lnTo>
                  <a:lnTo>
                    <a:pt x="531" y="1565"/>
                  </a:lnTo>
                  <a:lnTo>
                    <a:pt x="516" y="1558"/>
                  </a:lnTo>
                  <a:lnTo>
                    <a:pt x="501" y="1553"/>
                  </a:lnTo>
                  <a:lnTo>
                    <a:pt x="554" y="1328"/>
                  </a:lnTo>
                  <a:lnTo>
                    <a:pt x="531" y="1317"/>
                  </a:lnTo>
                  <a:lnTo>
                    <a:pt x="508" y="1304"/>
                  </a:lnTo>
                  <a:lnTo>
                    <a:pt x="486" y="1291"/>
                  </a:lnTo>
                  <a:lnTo>
                    <a:pt x="465" y="1276"/>
                  </a:lnTo>
                  <a:lnTo>
                    <a:pt x="445" y="1261"/>
                  </a:lnTo>
                  <a:lnTo>
                    <a:pt x="426" y="1244"/>
                  </a:lnTo>
                  <a:lnTo>
                    <a:pt x="408" y="1228"/>
                  </a:lnTo>
                  <a:lnTo>
                    <a:pt x="389" y="1210"/>
                  </a:lnTo>
                  <a:lnTo>
                    <a:pt x="194" y="1332"/>
                  </a:lnTo>
                  <a:lnTo>
                    <a:pt x="174" y="1307"/>
                  </a:lnTo>
                  <a:lnTo>
                    <a:pt x="154" y="1282"/>
                  </a:lnTo>
                  <a:lnTo>
                    <a:pt x="136" y="1256"/>
                  </a:lnTo>
                  <a:lnTo>
                    <a:pt x="118" y="1228"/>
                  </a:lnTo>
                  <a:lnTo>
                    <a:pt x="102" y="1200"/>
                  </a:lnTo>
                  <a:lnTo>
                    <a:pt x="87" y="1172"/>
                  </a:lnTo>
                  <a:lnTo>
                    <a:pt x="72" y="1143"/>
                  </a:lnTo>
                  <a:lnTo>
                    <a:pt x="59" y="1113"/>
                  </a:lnTo>
                  <a:lnTo>
                    <a:pt x="256" y="993"/>
                  </a:lnTo>
                  <a:lnTo>
                    <a:pt x="242" y="945"/>
                  </a:lnTo>
                  <a:lnTo>
                    <a:pt x="232" y="898"/>
                  </a:lnTo>
                  <a:lnTo>
                    <a:pt x="227" y="848"/>
                  </a:lnTo>
                  <a:lnTo>
                    <a:pt x="225" y="797"/>
                  </a:lnTo>
                  <a:lnTo>
                    <a:pt x="0" y="745"/>
                  </a:lnTo>
                  <a:lnTo>
                    <a:pt x="3" y="715"/>
                  </a:lnTo>
                  <a:lnTo>
                    <a:pt x="8" y="684"/>
                  </a:lnTo>
                  <a:lnTo>
                    <a:pt x="13" y="654"/>
                  </a:lnTo>
                  <a:lnTo>
                    <a:pt x="20" y="623"/>
                  </a:lnTo>
                  <a:lnTo>
                    <a:pt x="28" y="590"/>
                  </a:lnTo>
                  <a:lnTo>
                    <a:pt x="38" y="557"/>
                  </a:lnTo>
                  <a:lnTo>
                    <a:pt x="49" y="526"/>
                  </a:lnTo>
                  <a:lnTo>
                    <a:pt x="61" y="495"/>
                  </a:lnTo>
                  <a:lnTo>
                    <a:pt x="286" y="548"/>
                  </a:lnTo>
                  <a:lnTo>
                    <a:pt x="297" y="526"/>
                  </a:lnTo>
                  <a:lnTo>
                    <a:pt x="311" y="505"/>
                  </a:lnTo>
                  <a:lnTo>
                    <a:pt x="324" y="484"/>
                  </a:lnTo>
                  <a:lnTo>
                    <a:pt x="337" y="464"/>
                  </a:lnTo>
                  <a:lnTo>
                    <a:pt x="352" y="444"/>
                  </a:lnTo>
                  <a:lnTo>
                    <a:pt x="368" y="424"/>
                  </a:lnTo>
                  <a:lnTo>
                    <a:pt x="385" y="406"/>
                  </a:lnTo>
                  <a:lnTo>
                    <a:pt x="401" y="390"/>
                  </a:lnTo>
                  <a:lnTo>
                    <a:pt x="279" y="194"/>
                  </a:lnTo>
                  <a:lnTo>
                    <a:pt x="304" y="175"/>
                  </a:lnTo>
                  <a:lnTo>
                    <a:pt x="329" y="155"/>
                  </a:lnTo>
                  <a:lnTo>
                    <a:pt x="355" y="135"/>
                  </a:lnTo>
                  <a:lnTo>
                    <a:pt x="383" y="119"/>
                  </a:lnTo>
                  <a:lnTo>
                    <a:pt x="411" y="102"/>
                  </a:lnTo>
                  <a:lnTo>
                    <a:pt x="439" y="86"/>
                  </a:lnTo>
                  <a:lnTo>
                    <a:pt x="468" y="73"/>
                  </a:lnTo>
                  <a:lnTo>
                    <a:pt x="498" y="59"/>
                  </a:lnTo>
                  <a:lnTo>
                    <a:pt x="619" y="255"/>
                  </a:lnTo>
                  <a:lnTo>
                    <a:pt x="642" y="249"/>
                  </a:lnTo>
                  <a:lnTo>
                    <a:pt x="665" y="242"/>
                  </a:lnTo>
                  <a:lnTo>
                    <a:pt x="688" y="237"/>
                  </a:lnTo>
                  <a:lnTo>
                    <a:pt x="713" y="232"/>
                  </a:lnTo>
                  <a:lnTo>
                    <a:pt x="736" y="229"/>
                  </a:lnTo>
                  <a:lnTo>
                    <a:pt x="761" y="227"/>
                  </a:lnTo>
                  <a:lnTo>
                    <a:pt x="785" y="225"/>
                  </a:lnTo>
                  <a:lnTo>
                    <a:pt x="810" y="225"/>
                  </a:lnTo>
                  <a:lnTo>
                    <a:pt x="861" y="0"/>
                  </a:lnTo>
                  <a:lnTo>
                    <a:pt x="877" y="2"/>
                  </a:lnTo>
                  <a:lnTo>
                    <a:pt x="894" y="4"/>
                  </a:lnTo>
                  <a:lnTo>
                    <a:pt x="909" y="5"/>
                  </a:lnTo>
                  <a:lnTo>
                    <a:pt x="925" y="7"/>
                  </a:lnTo>
                  <a:lnTo>
                    <a:pt x="942" y="10"/>
                  </a:lnTo>
                  <a:lnTo>
                    <a:pt x="958" y="13"/>
                  </a:lnTo>
                  <a:lnTo>
                    <a:pt x="973" y="17"/>
                  </a:lnTo>
                  <a:lnTo>
                    <a:pt x="989" y="20"/>
                  </a:lnTo>
                  <a:lnTo>
                    <a:pt x="1006" y="23"/>
                  </a:lnTo>
                  <a:lnTo>
                    <a:pt x="1020" y="28"/>
                  </a:lnTo>
                  <a:lnTo>
                    <a:pt x="1037" y="33"/>
                  </a:lnTo>
                  <a:lnTo>
                    <a:pt x="1052" y="36"/>
                  </a:lnTo>
                  <a:lnTo>
                    <a:pt x="1068" y="41"/>
                  </a:lnTo>
                  <a:lnTo>
                    <a:pt x="1083" y="46"/>
                  </a:lnTo>
                  <a:lnTo>
                    <a:pt x="1098" y="53"/>
                  </a:lnTo>
                  <a:lnTo>
                    <a:pt x="1112" y="58"/>
                  </a:lnTo>
                  <a:lnTo>
                    <a:pt x="1060" y="283"/>
                  </a:lnTo>
                  <a:lnTo>
                    <a:pt x="1081" y="295"/>
                  </a:lnTo>
                  <a:lnTo>
                    <a:pt x="1103" y="306"/>
                  </a:lnTo>
                  <a:lnTo>
                    <a:pt x="1124" y="319"/>
                  </a:lnTo>
                  <a:lnTo>
                    <a:pt x="1144" y="332"/>
                  </a:lnTo>
                  <a:lnTo>
                    <a:pt x="1163" y="347"/>
                  </a:lnTo>
                  <a:lnTo>
                    <a:pt x="1181" y="362"/>
                  </a:lnTo>
                  <a:lnTo>
                    <a:pt x="1199" y="378"/>
                  </a:lnTo>
                  <a:lnTo>
                    <a:pt x="1216" y="395"/>
                  </a:lnTo>
                  <a:lnTo>
                    <a:pt x="1410" y="272"/>
                  </a:lnTo>
                  <a:lnTo>
                    <a:pt x="1431" y="296"/>
                  </a:lnTo>
                  <a:lnTo>
                    <a:pt x="1451" y="322"/>
                  </a:lnTo>
                  <a:lnTo>
                    <a:pt x="1469" y="349"/>
                  </a:lnTo>
                  <a:lnTo>
                    <a:pt x="1487" y="375"/>
                  </a:lnTo>
                  <a:lnTo>
                    <a:pt x="1503" y="403"/>
                  </a:lnTo>
                  <a:lnTo>
                    <a:pt x="1520" y="431"/>
                  </a:lnTo>
                  <a:lnTo>
                    <a:pt x="1535" y="461"/>
                  </a:lnTo>
                  <a:lnTo>
                    <a:pt x="1548" y="490"/>
                  </a:lnTo>
                  <a:lnTo>
                    <a:pt x="1352" y="612"/>
                  </a:lnTo>
                  <a:lnTo>
                    <a:pt x="1367" y="658"/>
                  </a:lnTo>
                  <a:lnTo>
                    <a:pt x="1377" y="705"/>
                  </a:lnTo>
                  <a:lnTo>
                    <a:pt x="1384" y="753"/>
                  </a:lnTo>
                  <a:lnTo>
                    <a:pt x="1387" y="802"/>
                  </a:lnTo>
                  <a:lnTo>
                    <a:pt x="1610" y="855"/>
                  </a:lnTo>
                  <a:close/>
                </a:path>
              </a:pathLst>
            </a:custGeom>
            <a:solidFill>
              <a:srgbClr val="EDF2EF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2" name="Freeform 28"/>
            <p:cNvSpPr>
              <a:spLocks/>
            </p:cNvSpPr>
            <p:nvPr/>
          </p:nvSpPr>
          <p:spPr bwMode="auto">
            <a:xfrm>
              <a:off x="2219917" y="2633547"/>
              <a:ext cx="1754803" cy="1755893"/>
            </a:xfrm>
            <a:custGeom>
              <a:avLst/>
              <a:gdLst/>
              <a:ahLst/>
              <a:cxnLst>
                <a:cxn ang="0">
                  <a:pos x="1604" y="922"/>
                </a:cxn>
                <a:cxn ang="0">
                  <a:pos x="1584" y="1019"/>
                </a:cxn>
                <a:cxn ang="0">
                  <a:pos x="1554" y="1105"/>
                </a:cxn>
                <a:cxn ang="0">
                  <a:pos x="1308" y="1098"/>
                </a:cxn>
                <a:cxn ang="0">
                  <a:pos x="1267" y="1159"/>
                </a:cxn>
                <a:cxn ang="0">
                  <a:pos x="1217" y="1215"/>
                </a:cxn>
                <a:cxn ang="0">
                  <a:pos x="1290" y="1452"/>
                </a:cxn>
                <a:cxn ang="0">
                  <a:pos x="1209" y="1504"/>
                </a:cxn>
                <a:cxn ang="0">
                  <a:pos x="1122" y="1549"/>
                </a:cxn>
                <a:cxn ang="0">
                  <a:pos x="953" y="1368"/>
                </a:cxn>
                <a:cxn ang="0">
                  <a:pos x="879" y="1383"/>
                </a:cxn>
                <a:cxn ang="0">
                  <a:pos x="803" y="1386"/>
                </a:cxn>
                <a:cxn ang="0">
                  <a:pos x="720" y="1608"/>
                </a:cxn>
                <a:cxn ang="0">
                  <a:pos x="670" y="1601"/>
                </a:cxn>
                <a:cxn ang="0">
                  <a:pos x="623" y="1591"/>
                </a:cxn>
                <a:cxn ang="0">
                  <a:pos x="575" y="1578"/>
                </a:cxn>
                <a:cxn ang="0">
                  <a:pos x="531" y="1565"/>
                </a:cxn>
                <a:cxn ang="0">
                  <a:pos x="552" y="1328"/>
                </a:cxn>
                <a:cxn ang="0">
                  <a:pos x="486" y="1291"/>
                </a:cxn>
                <a:cxn ang="0">
                  <a:pos x="425" y="1244"/>
                </a:cxn>
                <a:cxn ang="0">
                  <a:pos x="194" y="1332"/>
                </a:cxn>
                <a:cxn ang="0">
                  <a:pos x="135" y="1256"/>
                </a:cxn>
                <a:cxn ang="0">
                  <a:pos x="85" y="1172"/>
                </a:cxn>
                <a:cxn ang="0">
                  <a:pos x="255" y="993"/>
                </a:cxn>
                <a:cxn ang="0">
                  <a:pos x="227" y="848"/>
                </a:cxn>
                <a:cxn ang="0">
                  <a:pos x="3" y="715"/>
                </a:cxn>
                <a:cxn ang="0">
                  <a:pos x="20" y="623"/>
                </a:cxn>
                <a:cxn ang="0">
                  <a:pos x="48" y="526"/>
                </a:cxn>
                <a:cxn ang="0">
                  <a:pos x="297" y="526"/>
                </a:cxn>
                <a:cxn ang="0">
                  <a:pos x="337" y="464"/>
                </a:cxn>
                <a:cxn ang="0">
                  <a:pos x="383" y="406"/>
                </a:cxn>
                <a:cxn ang="0">
                  <a:pos x="302" y="175"/>
                </a:cxn>
                <a:cxn ang="0">
                  <a:pos x="383" y="119"/>
                </a:cxn>
                <a:cxn ang="0">
                  <a:pos x="468" y="73"/>
                </a:cxn>
                <a:cxn ang="0">
                  <a:pos x="642" y="249"/>
                </a:cxn>
                <a:cxn ang="0">
                  <a:pos x="711" y="232"/>
                </a:cxn>
                <a:cxn ang="0">
                  <a:pos x="784" y="225"/>
                </a:cxn>
                <a:cxn ang="0">
                  <a:pos x="877" y="2"/>
                </a:cxn>
                <a:cxn ang="0">
                  <a:pos x="925" y="7"/>
                </a:cxn>
                <a:cxn ang="0">
                  <a:pos x="973" y="17"/>
                </a:cxn>
                <a:cxn ang="0">
                  <a:pos x="1020" y="28"/>
                </a:cxn>
                <a:cxn ang="0">
                  <a:pos x="1066" y="41"/>
                </a:cxn>
                <a:cxn ang="0">
                  <a:pos x="1111" y="58"/>
                </a:cxn>
                <a:cxn ang="0">
                  <a:pos x="1102" y="306"/>
                </a:cxn>
                <a:cxn ang="0">
                  <a:pos x="1163" y="347"/>
                </a:cxn>
                <a:cxn ang="0">
                  <a:pos x="1216" y="395"/>
                </a:cxn>
                <a:cxn ang="0">
                  <a:pos x="1451" y="322"/>
                </a:cxn>
                <a:cxn ang="0">
                  <a:pos x="1503" y="403"/>
                </a:cxn>
                <a:cxn ang="0">
                  <a:pos x="1548" y="490"/>
                </a:cxn>
                <a:cxn ang="0">
                  <a:pos x="1377" y="705"/>
                </a:cxn>
                <a:cxn ang="0">
                  <a:pos x="1610" y="855"/>
                </a:cxn>
              </a:cxnLst>
              <a:rect l="0" t="0" r="r" b="b"/>
              <a:pathLst>
                <a:path w="1610" h="1611">
                  <a:moveTo>
                    <a:pt x="1610" y="855"/>
                  </a:moveTo>
                  <a:lnTo>
                    <a:pt x="1607" y="888"/>
                  </a:lnTo>
                  <a:lnTo>
                    <a:pt x="1604" y="922"/>
                  </a:lnTo>
                  <a:lnTo>
                    <a:pt x="1599" y="955"/>
                  </a:lnTo>
                  <a:lnTo>
                    <a:pt x="1590" y="990"/>
                  </a:lnTo>
                  <a:lnTo>
                    <a:pt x="1584" y="1019"/>
                  </a:lnTo>
                  <a:lnTo>
                    <a:pt x="1576" y="1049"/>
                  </a:lnTo>
                  <a:lnTo>
                    <a:pt x="1566" y="1077"/>
                  </a:lnTo>
                  <a:lnTo>
                    <a:pt x="1554" y="1105"/>
                  </a:lnTo>
                  <a:lnTo>
                    <a:pt x="1331" y="1054"/>
                  </a:lnTo>
                  <a:lnTo>
                    <a:pt x="1319" y="1075"/>
                  </a:lnTo>
                  <a:lnTo>
                    <a:pt x="1308" y="1098"/>
                  </a:lnTo>
                  <a:lnTo>
                    <a:pt x="1295" y="1118"/>
                  </a:lnTo>
                  <a:lnTo>
                    <a:pt x="1282" y="1139"/>
                  </a:lnTo>
                  <a:lnTo>
                    <a:pt x="1267" y="1159"/>
                  </a:lnTo>
                  <a:lnTo>
                    <a:pt x="1250" y="1179"/>
                  </a:lnTo>
                  <a:lnTo>
                    <a:pt x="1234" y="1197"/>
                  </a:lnTo>
                  <a:lnTo>
                    <a:pt x="1217" y="1215"/>
                  </a:lnTo>
                  <a:lnTo>
                    <a:pt x="1339" y="1410"/>
                  </a:lnTo>
                  <a:lnTo>
                    <a:pt x="1314" y="1432"/>
                  </a:lnTo>
                  <a:lnTo>
                    <a:pt x="1290" y="1452"/>
                  </a:lnTo>
                  <a:lnTo>
                    <a:pt x="1263" y="1470"/>
                  </a:lnTo>
                  <a:lnTo>
                    <a:pt x="1237" y="1488"/>
                  </a:lnTo>
                  <a:lnTo>
                    <a:pt x="1209" y="1504"/>
                  </a:lnTo>
                  <a:lnTo>
                    <a:pt x="1181" y="1521"/>
                  </a:lnTo>
                  <a:lnTo>
                    <a:pt x="1152" y="1535"/>
                  </a:lnTo>
                  <a:lnTo>
                    <a:pt x="1122" y="1549"/>
                  </a:lnTo>
                  <a:lnTo>
                    <a:pt x="1001" y="1353"/>
                  </a:lnTo>
                  <a:lnTo>
                    <a:pt x="978" y="1361"/>
                  </a:lnTo>
                  <a:lnTo>
                    <a:pt x="953" y="1368"/>
                  </a:lnTo>
                  <a:lnTo>
                    <a:pt x="928" y="1373"/>
                  </a:lnTo>
                  <a:lnTo>
                    <a:pt x="904" y="1378"/>
                  </a:lnTo>
                  <a:lnTo>
                    <a:pt x="879" y="1383"/>
                  </a:lnTo>
                  <a:lnTo>
                    <a:pt x="854" y="1384"/>
                  </a:lnTo>
                  <a:lnTo>
                    <a:pt x="828" y="1386"/>
                  </a:lnTo>
                  <a:lnTo>
                    <a:pt x="803" y="1386"/>
                  </a:lnTo>
                  <a:lnTo>
                    <a:pt x="751" y="1611"/>
                  </a:lnTo>
                  <a:lnTo>
                    <a:pt x="734" y="1609"/>
                  </a:lnTo>
                  <a:lnTo>
                    <a:pt x="720" y="1608"/>
                  </a:lnTo>
                  <a:lnTo>
                    <a:pt x="703" y="1606"/>
                  </a:lnTo>
                  <a:lnTo>
                    <a:pt x="687" y="1603"/>
                  </a:lnTo>
                  <a:lnTo>
                    <a:pt x="670" y="1601"/>
                  </a:lnTo>
                  <a:lnTo>
                    <a:pt x="655" y="1598"/>
                  </a:lnTo>
                  <a:lnTo>
                    <a:pt x="639" y="1595"/>
                  </a:lnTo>
                  <a:lnTo>
                    <a:pt x="623" y="1591"/>
                  </a:lnTo>
                  <a:lnTo>
                    <a:pt x="606" y="1588"/>
                  </a:lnTo>
                  <a:lnTo>
                    <a:pt x="591" y="1583"/>
                  </a:lnTo>
                  <a:lnTo>
                    <a:pt x="575" y="1578"/>
                  </a:lnTo>
                  <a:lnTo>
                    <a:pt x="560" y="1575"/>
                  </a:lnTo>
                  <a:lnTo>
                    <a:pt x="545" y="1570"/>
                  </a:lnTo>
                  <a:lnTo>
                    <a:pt x="531" y="1565"/>
                  </a:lnTo>
                  <a:lnTo>
                    <a:pt x="516" y="1558"/>
                  </a:lnTo>
                  <a:lnTo>
                    <a:pt x="501" y="1553"/>
                  </a:lnTo>
                  <a:lnTo>
                    <a:pt x="552" y="1328"/>
                  </a:lnTo>
                  <a:lnTo>
                    <a:pt x="529" y="1317"/>
                  </a:lnTo>
                  <a:lnTo>
                    <a:pt x="508" y="1304"/>
                  </a:lnTo>
                  <a:lnTo>
                    <a:pt x="486" y="1291"/>
                  </a:lnTo>
                  <a:lnTo>
                    <a:pt x="465" y="1276"/>
                  </a:lnTo>
                  <a:lnTo>
                    <a:pt x="445" y="1261"/>
                  </a:lnTo>
                  <a:lnTo>
                    <a:pt x="425" y="1244"/>
                  </a:lnTo>
                  <a:lnTo>
                    <a:pt x="407" y="1228"/>
                  </a:lnTo>
                  <a:lnTo>
                    <a:pt x="389" y="1210"/>
                  </a:lnTo>
                  <a:lnTo>
                    <a:pt x="194" y="1332"/>
                  </a:lnTo>
                  <a:lnTo>
                    <a:pt x="174" y="1307"/>
                  </a:lnTo>
                  <a:lnTo>
                    <a:pt x="154" y="1282"/>
                  </a:lnTo>
                  <a:lnTo>
                    <a:pt x="135" y="1256"/>
                  </a:lnTo>
                  <a:lnTo>
                    <a:pt x="118" y="1228"/>
                  </a:lnTo>
                  <a:lnTo>
                    <a:pt x="102" y="1200"/>
                  </a:lnTo>
                  <a:lnTo>
                    <a:pt x="85" y="1172"/>
                  </a:lnTo>
                  <a:lnTo>
                    <a:pt x="72" y="1143"/>
                  </a:lnTo>
                  <a:lnTo>
                    <a:pt x="59" y="1113"/>
                  </a:lnTo>
                  <a:lnTo>
                    <a:pt x="255" y="993"/>
                  </a:lnTo>
                  <a:lnTo>
                    <a:pt x="241" y="945"/>
                  </a:lnTo>
                  <a:lnTo>
                    <a:pt x="232" y="898"/>
                  </a:lnTo>
                  <a:lnTo>
                    <a:pt x="227" y="848"/>
                  </a:lnTo>
                  <a:lnTo>
                    <a:pt x="225" y="797"/>
                  </a:lnTo>
                  <a:lnTo>
                    <a:pt x="0" y="745"/>
                  </a:lnTo>
                  <a:lnTo>
                    <a:pt x="3" y="715"/>
                  </a:lnTo>
                  <a:lnTo>
                    <a:pt x="8" y="684"/>
                  </a:lnTo>
                  <a:lnTo>
                    <a:pt x="13" y="654"/>
                  </a:lnTo>
                  <a:lnTo>
                    <a:pt x="20" y="623"/>
                  </a:lnTo>
                  <a:lnTo>
                    <a:pt x="28" y="590"/>
                  </a:lnTo>
                  <a:lnTo>
                    <a:pt x="38" y="557"/>
                  </a:lnTo>
                  <a:lnTo>
                    <a:pt x="48" y="526"/>
                  </a:lnTo>
                  <a:lnTo>
                    <a:pt x="61" y="495"/>
                  </a:lnTo>
                  <a:lnTo>
                    <a:pt x="286" y="548"/>
                  </a:lnTo>
                  <a:lnTo>
                    <a:pt x="297" y="526"/>
                  </a:lnTo>
                  <a:lnTo>
                    <a:pt x="309" y="505"/>
                  </a:lnTo>
                  <a:lnTo>
                    <a:pt x="322" y="484"/>
                  </a:lnTo>
                  <a:lnTo>
                    <a:pt x="337" y="464"/>
                  </a:lnTo>
                  <a:lnTo>
                    <a:pt x="352" y="444"/>
                  </a:lnTo>
                  <a:lnTo>
                    <a:pt x="366" y="424"/>
                  </a:lnTo>
                  <a:lnTo>
                    <a:pt x="383" y="406"/>
                  </a:lnTo>
                  <a:lnTo>
                    <a:pt x="401" y="390"/>
                  </a:lnTo>
                  <a:lnTo>
                    <a:pt x="278" y="194"/>
                  </a:lnTo>
                  <a:lnTo>
                    <a:pt x="302" y="175"/>
                  </a:lnTo>
                  <a:lnTo>
                    <a:pt x="329" y="155"/>
                  </a:lnTo>
                  <a:lnTo>
                    <a:pt x="355" y="135"/>
                  </a:lnTo>
                  <a:lnTo>
                    <a:pt x="383" y="119"/>
                  </a:lnTo>
                  <a:lnTo>
                    <a:pt x="411" y="102"/>
                  </a:lnTo>
                  <a:lnTo>
                    <a:pt x="439" y="86"/>
                  </a:lnTo>
                  <a:lnTo>
                    <a:pt x="468" y="73"/>
                  </a:lnTo>
                  <a:lnTo>
                    <a:pt x="498" y="59"/>
                  </a:lnTo>
                  <a:lnTo>
                    <a:pt x="619" y="255"/>
                  </a:lnTo>
                  <a:lnTo>
                    <a:pt x="642" y="249"/>
                  </a:lnTo>
                  <a:lnTo>
                    <a:pt x="665" y="242"/>
                  </a:lnTo>
                  <a:lnTo>
                    <a:pt x="688" y="237"/>
                  </a:lnTo>
                  <a:lnTo>
                    <a:pt x="711" y="232"/>
                  </a:lnTo>
                  <a:lnTo>
                    <a:pt x="736" y="229"/>
                  </a:lnTo>
                  <a:lnTo>
                    <a:pt x="759" y="227"/>
                  </a:lnTo>
                  <a:lnTo>
                    <a:pt x="784" y="225"/>
                  </a:lnTo>
                  <a:lnTo>
                    <a:pt x="808" y="225"/>
                  </a:lnTo>
                  <a:lnTo>
                    <a:pt x="861" y="0"/>
                  </a:lnTo>
                  <a:lnTo>
                    <a:pt x="877" y="2"/>
                  </a:lnTo>
                  <a:lnTo>
                    <a:pt x="894" y="4"/>
                  </a:lnTo>
                  <a:lnTo>
                    <a:pt x="909" y="5"/>
                  </a:lnTo>
                  <a:lnTo>
                    <a:pt x="925" y="7"/>
                  </a:lnTo>
                  <a:lnTo>
                    <a:pt x="941" y="10"/>
                  </a:lnTo>
                  <a:lnTo>
                    <a:pt x="958" y="13"/>
                  </a:lnTo>
                  <a:lnTo>
                    <a:pt x="973" y="17"/>
                  </a:lnTo>
                  <a:lnTo>
                    <a:pt x="989" y="20"/>
                  </a:lnTo>
                  <a:lnTo>
                    <a:pt x="1005" y="23"/>
                  </a:lnTo>
                  <a:lnTo>
                    <a:pt x="1020" y="28"/>
                  </a:lnTo>
                  <a:lnTo>
                    <a:pt x="1037" y="33"/>
                  </a:lnTo>
                  <a:lnTo>
                    <a:pt x="1051" y="36"/>
                  </a:lnTo>
                  <a:lnTo>
                    <a:pt x="1066" y="41"/>
                  </a:lnTo>
                  <a:lnTo>
                    <a:pt x="1081" y="46"/>
                  </a:lnTo>
                  <a:lnTo>
                    <a:pt x="1096" y="53"/>
                  </a:lnTo>
                  <a:lnTo>
                    <a:pt x="1111" y="58"/>
                  </a:lnTo>
                  <a:lnTo>
                    <a:pt x="1060" y="283"/>
                  </a:lnTo>
                  <a:lnTo>
                    <a:pt x="1081" y="295"/>
                  </a:lnTo>
                  <a:lnTo>
                    <a:pt x="1102" y="306"/>
                  </a:lnTo>
                  <a:lnTo>
                    <a:pt x="1124" y="319"/>
                  </a:lnTo>
                  <a:lnTo>
                    <a:pt x="1143" y="332"/>
                  </a:lnTo>
                  <a:lnTo>
                    <a:pt x="1163" y="347"/>
                  </a:lnTo>
                  <a:lnTo>
                    <a:pt x="1181" y="362"/>
                  </a:lnTo>
                  <a:lnTo>
                    <a:pt x="1199" y="378"/>
                  </a:lnTo>
                  <a:lnTo>
                    <a:pt x="1216" y="395"/>
                  </a:lnTo>
                  <a:lnTo>
                    <a:pt x="1410" y="272"/>
                  </a:lnTo>
                  <a:lnTo>
                    <a:pt x="1431" y="296"/>
                  </a:lnTo>
                  <a:lnTo>
                    <a:pt x="1451" y="322"/>
                  </a:lnTo>
                  <a:lnTo>
                    <a:pt x="1469" y="349"/>
                  </a:lnTo>
                  <a:lnTo>
                    <a:pt x="1487" y="375"/>
                  </a:lnTo>
                  <a:lnTo>
                    <a:pt x="1503" y="403"/>
                  </a:lnTo>
                  <a:lnTo>
                    <a:pt x="1520" y="431"/>
                  </a:lnTo>
                  <a:lnTo>
                    <a:pt x="1535" y="461"/>
                  </a:lnTo>
                  <a:lnTo>
                    <a:pt x="1548" y="490"/>
                  </a:lnTo>
                  <a:lnTo>
                    <a:pt x="1352" y="612"/>
                  </a:lnTo>
                  <a:lnTo>
                    <a:pt x="1367" y="658"/>
                  </a:lnTo>
                  <a:lnTo>
                    <a:pt x="1377" y="705"/>
                  </a:lnTo>
                  <a:lnTo>
                    <a:pt x="1383" y="753"/>
                  </a:lnTo>
                  <a:lnTo>
                    <a:pt x="1385" y="802"/>
                  </a:lnTo>
                  <a:lnTo>
                    <a:pt x="1610" y="855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3" name="Freeform 29"/>
            <p:cNvSpPr>
              <a:spLocks/>
            </p:cNvSpPr>
            <p:nvPr/>
          </p:nvSpPr>
          <p:spPr bwMode="auto">
            <a:xfrm>
              <a:off x="2612295" y="3024835"/>
              <a:ext cx="983126" cy="979856"/>
            </a:xfrm>
            <a:custGeom>
              <a:avLst/>
              <a:gdLst/>
              <a:ahLst/>
              <a:cxnLst>
                <a:cxn ang="0">
                  <a:pos x="899" y="506"/>
                </a:cxn>
                <a:cxn ang="0">
                  <a:pos x="900" y="417"/>
                </a:cxn>
                <a:cxn ang="0">
                  <a:pos x="885" y="330"/>
                </a:cxn>
                <a:cxn ang="0">
                  <a:pos x="854" y="249"/>
                </a:cxn>
                <a:cxn ang="0">
                  <a:pos x="808" y="175"/>
                </a:cxn>
                <a:cxn ang="0">
                  <a:pos x="749" y="113"/>
                </a:cxn>
                <a:cxn ang="0">
                  <a:pos x="678" y="60"/>
                </a:cxn>
                <a:cxn ang="0">
                  <a:pos x="596" y="24"/>
                </a:cxn>
                <a:cxn ang="0">
                  <a:pos x="506" y="3"/>
                </a:cxn>
                <a:cxn ang="0">
                  <a:pos x="417" y="1"/>
                </a:cxn>
                <a:cxn ang="0">
                  <a:pos x="332" y="16"/>
                </a:cxn>
                <a:cxn ang="0">
                  <a:pos x="249" y="47"/>
                </a:cxn>
                <a:cxn ang="0">
                  <a:pos x="177" y="93"/>
                </a:cxn>
                <a:cxn ang="0">
                  <a:pos x="113" y="151"/>
                </a:cxn>
                <a:cxn ang="0">
                  <a:pos x="62" y="223"/>
                </a:cxn>
                <a:cxn ang="0">
                  <a:pos x="24" y="304"/>
                </a:cxn>
                <a:cxn ang="0">
                  <a:pos x="3" y="394"/>
                </a:cxn>
                <a:cxn ang="0">
                  <a:pos x="1" y="483"/>
                </a:cxn>
                <a:cxn ang="0">
                  <a:pos x="16" y="570"/>
                </a:cxn>
                <a:cxn ang="0">
                  <a:pos x="47" y="650"/>
                </a:cxn>
                <a:cxn ang="0">
                  <a:pos x="93" y="723"/>
                </a:cxn>
                <a:cxn ang="0">
                  <a:pos x="151" y="787"/>
                </a:cxn>
                <a:cxn ang="0">
                  <a:pos x="223" y="838"/>
                </a:cxn>
                <a:cxn ang="0">
                  <a:pos x="304" y="874"/>
                </a:cxn>
                <a:cxn ang="0">
                  <a:pos x="394" y="895"/>
                </a:cxn>
                <a:cxn ang="0">
                  <a:pos x="483" y="899"/>
                </a:cxn>
                <a:cxn ang="0">
                  <a:pos x="570" y="884"/>
                </a:cxn>
                <a:cxn ang="0">
                  <a:pos x="650" y="853"/>
                </a:cxn>
                <a:cxn ang="0">
                  <a:pos x="724" y="807"/>
                </a:cxn>
                <a:cxn ang="0">
                  <a:pos x="788" y="749"/>
                </a:cxn>
                <a:cxn ang="0">
                  <a:pos x="839" y="677"/>
                </a:cxn>
                <a:cxn ang="0">
                  <a:pos x="877" y="596"/>
                </a:cxn>
              </a:cxnLst>
              <a:rect l="0" t="0" r="r" b="b"/>
              <a:pathLst>
                <a:path w="902" h="899">
                  <a:moveTo>
                    <a:pt x="890" y="552"/>
                  </a:moveTo>
                  <a:lnTo>
                    <a:pt x="899" y="506"/>
                  </a:lnTo>
                  <a:lnTo>
                    <a:pt x="902" y="461"/>
                  </a:lnTo>
                  <a:lnTo>
                    <a:pt x="900" y="417"/>
                  </a:lnTo>
                  <a:lnTo>
                    <a:pt x="895" y="373"/>
                  </a:lnTo>
                  <a:lnTo>
                    <a:pt x="885" y="330"/>
                  </a:lnTo>
                  <a:lnTo>
                    <a:pt x="872" y="289"/>
                  </a:lnTo>
                  <a:lnTo>
                    <a:pt x="854" y="249"/>
                  </a:lnTo>
                  <a:lnTo>
                    <a:pt x="833" y="212"/>
                  </a:lnTo>
                  <a:lnTo>
                    <a:pt x="808" y="175"/>
                  </a:lnTo>
                  <a:lnTo>
                    <a:pt x="780" y="143"/>
                  </a:lnTo>
                  <a:lnTo>
                    <a:pt x="749" y="113"/>
                  </a:lnTo>
                  <a:lnTo>
                    <a:pt x="714" y="85"/>
                  </a:lnTo>
                  <a:lnTo>
                    <a:pt x="678" y="60"/>
                  </a:lnTo>
                  <a:lnTo>
                    <a:pt x="639" y="41"/>
                  </a:lnTo>
                  <a:lnTo>
                    <a:pt x="596" y="24"/>
                  </a:lnTo>
                  <a:lnTo>
                    <a:pt x="552" y="11"/>
                  </a:lnTo>
                  <a:lnTo>
                    <a:pt x="506" y="3"/>
                  </a:lnTo>
                  <a:lnTo>
                    <a:pt x="461" y="0"/>
                  </a:lnTo>
                  <a:lnTo>
                    <a:pt x="417" y="1"/>
                  </a:lnTo>
                  <a:lnTo>
                    <a:pt x="374" y="6"/>
                  </a:lnTo>
                  <a:lnTo>
                    <a:pt x="332" y="16"/>
                  </a:lnTo>
                  <a:lnTo>
                    <a:pt x="291" y="29"/>
                  </a:lnTo>
                  <a:lnTo>
                    <a:pt x="249" y="47"/>
                  </a:lnTo>
                  <a:lnTo>
                    <a:pt x="213" y="69"/>
                  </a:lnTo>
                  <a:lnTo>
                    <a:pt x="177" y="93"/>
                  </a:lnTo>
                  <a:lnTo>
                    <a:pt x="144" y="121"/>
                  </a:lnTo>
                  <a:lnTo>
                    <a:pt x="113" y="151"/>
                  </a:lnTo>
                  <a:lnTo>
                    <a:pt x="87" y="185"/>
                  </a:lnTo>
                  <a:lnTo>
                    <a:pt x="62" y="223"/>
                  </a:lnTo>
                  <a:lnTo>
                    <a:pt x="41" y="263"/>
                  </a:lnTo>
                  <a:lnTo>
                    <a:pt x="24" y="304"/>
                  </a:lnTo>
                  <a:lnTo>
                    <a:pt x="11" y="348"/>
                  </a:lnTo>
                  <a:lnTo>
                    <a:pt x="3" y="394"/>
                  </a:lnTo>
                  <a:lnTo>
                    <a:pt x="0" y="438"/>
                  </a:lnTo>
                  <a:lnTo>
                    <a:pt x="1" y="483"/>
                  </a:lnTo>
                  <a:lnTo>
                    <a:pt x="6" y="527"/>
                  </a:lnTo>
                  <a:lnTo>
                    <a:pt x="16" y="570"/>
                  </a:lnTo>
                  <a:lnTo>
                    <a:pt x="29" y="611"/>
                  </a:lnTo>
                  <a:lnTo>
                    <a:pt x="47" y="650"/>
                  </a:lnTo>
                  <a:lnTo>
                    <a:pt x="69" y="688"/>
                  </a:lnTo>
                  <a:lnTo>
                    <a:pt x="93" y="723"/>
                  </a:lnTo>
                  <a:lnTo>
                    <a:pt x="121" y="756"/>
                  </a:lnTo>
                  <a:lnTo>
                    <a:pt x="151" y="787"/>
                  </a:lnTo>
                  <a:lnTo>
                    <a:pt x="185" y="813"/>
                  </a:lnTo>
                  <a:lnTo>
                    <a:pt x="223" y="838"/>
                  </a:lnTo>
                  <a:lnTo>
                    <a:pt x="263" y="858"/>
                  </a:lnTo>
                  <a:lnTo>
                    <a:pt x="304" y="874"/>
                  </a:lnTo>
                  <a:lnTo>
                    <a:pt x="348" y="887"/>
                  </a:lnTo>
                  <a:lnTo>
                    <a:pt x="394" y="895"/>
                  </a:lnTo>
                  <a:lnTo>
                    <a:pt x="438" y="899"/>
                  </a:lnTo>
                  <a:lnTo>
                    <a:pt x="483" y="899"/>
                  </a:lnTo>
                  <a:lnTo>
                    <a:pt x="527" y="894"/>
                  </a:lnTo>
                  <a:lnTo>
                    <a:pt x="570" y="884"/>
                  </a:lnTo>
                  <a:lnTo>
                    <a:pt x="611" y="871"/>
                  </a:lnTo>
                  <a:lnTo>
                    <a:pt x="650" y="853"/>
                  </a:lnTo>
                  <a:lnTo>
                    <a:pt x="688" y="831"/>
                  </a:lnTo>
                  <a:lnTo>
                    <a:pt x="724" y="807"/>
                  </a:lnTo>
                  <a:lnTo>
                    <a:pt x="757" y="779"/>
                  </a:lnTo>
                  <a:lnTo>
                    <a:pt x="788" y="749"/>
                  </a:lnTo>
                  <a:lnTo>
                    <a:pt x="815" y="715"/>
                  </a:lnTo>
                  <a:lnTo>
                    <a:pt x="839" y="677"/>
                  </a:lnTo>
                  <a:lnTo>
                    <a:pt x="861" y="637"/>
                  </a:lnTo>
                  <a:lnTo>
                    <a:pt x="877" y="596"/>
                  </a:lnTo>
                  <a:lnTo>
                    <a:pt x="890" y="55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4" name="Freeform 30"/>
            <p:cNvSpPr>
              <a:spLocks/>
            </p:cNvSpPr>
            <p:nvPr/>
          </p:nvSpPr>
          <p:spPr bwMode="auto">
            <a:xfrm>
              <a:off x="2637364" y="3045544"/>
              <a:ext cx="925359" cy="924269"/>
            </a:xfrm>
            <a:custGeom>
              <a:avLst/>
              <a:gdLst/>
              <a:ahLst/>
              <a:cxnLst>
                <a:cxn ang="0">
                  <a:pos x="846" y="479"/>
                </a:cxn>
                <a:cxn ang="0">
                  <a:pos x="848" y="395"/>
                </a:cxn>
                <a:cxn ang="0">
                  <a:pos x="834" y="313"/>
                </a:cxn>
                <a:cxn ang="0">
                  <a:pos x="805" y="237"/>
                </a:cxn>
                <a:cxn ang="0">
                  <a:pos x="762" y="166"/>
                </a:cxn>
                <a:cxn ang="0">
                  <a:pos x="706" y="107"/>
                </a:cxn>
                <a:cxn ang="0">
                  <a:pos x="639" y="60"/>
                </a:cxn>
                <a:cxn ang="0">
                  <a:pos x="562" y="23"/>
                </a:cxn>
                <a:cxn ang="0">
                  <a:pos x="478" y="4"/>
                </a:cxn>
                <a:cxn ang="0">
                  <a:pos x="394" y="2"/>
                </a:cxn>
                <a:cxn ang="0">
                  <a:pos x="312" y="15"/>
                </a:cxn>
                <a:cxn ang="0">
                  <a:pos x="236" y="45"/>
                </a:cxn>
                <a:cxn ang="0">
                  <a:pos x="166" y="87"/>
                </a:cxn>
                <a:cxn ang="0">
                  <a:pos x="107" y="143"/>
                </a:cxn>
                <a:cxn ang="0">
                  <a:pos x="59" y="211"/>
                </a:cxn>
                <a:cxn ang="0">
                  <a:pos x="23" y="288"/>
                </a:cxn>
                <a:cxn ang="0">
                  <a:pos x="3" y="372"/>
                </a:cxn>
                <a:cxn ang="0">
                  <a:pos x="1" y="456"/>
                </a:cxn>
                <a:cxn ang="0">
                  <a:pos x="16" y="538"/>
                </a:cxn>
                <a:cxn ang="0">
                  <a:pos x="44" y="613"/>
                </a:cxn>
                <a:cxn ang="0">
                  <a:pos x="87" y="682"/>
                </a:cxn>
                <a:cxn ang="0">
                  <a:pos x="143" y="742"/>
                </a:cxn>
                <a:cxn ang="0">
                  <a:pos x="210" y="791"/>
                </a:cxn>
                <a:cxn ang="0">
                  <a:pos x="287" y="825"/>
                </a:cxn>
                <a:cxn ang="0">
                  <a:pos x="371" y="845"/>
                </a:cxn>
                <a:cxn ang="0">
                  <a:pos x="455" y="847"/>
                </a:cxn>
                <a:cxn ang="0">
                  <a:pos x="537" y="832"/>
                </a:cxn>
                <a:cxn ang="0">
                  <a:pos x="613" y="804"/>
                </a:cxn>
                <a:cxn ang="0">
                  <a:pos x="683" y="761"/>
                </a:cxn>
                <a:cxn ang="0">
                  <a:pos x="742" y="705"/>
                </a:cxn>
                <a:cxn ang="0">
                  <a:pos x="790" y="640"/>
                </a:cxn>
                <a:cxn ang="0">
                  <a:pos x="826" y="562"/>
                </a:cxn>
              </a:cxnLst>
              <a:rect l="0" t="0" r="r" b="b"/>
              <a:pathLst>
                <a:path w="849" h="848">
                  <a:moveTo>
                    <a:pt x="838" y="521"/>
                  </a:moveTo>
                  <a:lnTo>
                    <a:pt x="846" y="479"/>
                  </a:lnTo>
                  <a:lnTo>
                    <a:pt x="849" y="436"/>
                  </a:lnTo>
                  <a:lnTo>
                    <a:pt x="848" y="395"/>
                  </a:lnTo>
                  <a:lnTo>
                    <a:pt x="843" y="352"/>
                  </a:lnTo>
                  <a:lnTo>
                    <a:pt x="834" y="313"/>
                  </a:lnTo>
                  <a:lnTo>
                    <a:pt x="821" y="273"/>
                  </a:lnTo>
                  <a:lnTo>
                    <a:pt x="805" y="237"/>
                  </a:lnTo>
                  <a:lnTo>
                    <a:pt x="785" y="201"/>
                  </a:lnTo>
                  <a:lnTo>
                    <a:pt x="762" y="166"/>
                  </a:lnTo>
                  <a:lnTo>
                    <a:pt x="736" y="135"/>
                  </a:lnTo>
                  <a:lnTo>
                    <a:pt x="706" y="107"/>
                  </a:lnTo>
                  <a:lnTo>
                    <a:pt x="673" y="81"/>
                  </a:lnTo>
                  <a:lnTo>
                    <a:pt x="639" y="60"/>
                  </a:lnTo>
                  <a:lnTo>
                    <a:pt x="603" y="40"/>
                  </a:lnTo>
                  <a:lnTo>
                    <a:pt x="562" y="23"/>
                  </a:lnTo>
                  <a:lnTo>
                    <a:pt x="521" y="12"/>
                  </a:lnTo>
                  <a:lnTo>
                    <a:pt x="478" y="4"/>
                  </a:lnTo>
                  <a:lnTo>
                    <a:pt x="435" y="0"/>
                  </a:lnTo>
                  <a:lnTo>
                    <a:pt x="394" y="2"/>
                  </a:lnTo>
                  <a:lnTo>
                    <a:pt x="351" y="7"/>
                  </a:lnTo>
                  <a:lnTo>
                    <a:pt x="312" y="15"/>
                  </a:lnTo>
                  <a:lnTo>
                    <a:pt x="272" y="28"/>
                  </a:lnTo>
                  <a:lnTo>
                    <a:pt x="236" y="45"/>
                  </a:lnTo>
                  <a:lnTo>
                    <a:pt x="200" y="64"/>
                  </a:lnTo>
                  <a:lnTo>
                    <a:pt x="166" y="87"/>
                  </a:lnTo>
                  <a:lnTo>
                    <a:pt x="134" y="114"/>
                  </a:lnTo>
                  <a:lnTo>
                    <a:pt x="107" y="143"/>
                  </a:lnTo>
                  <a:lnTo>
                    <a:pt x="80" y="176"/>
                  </a:lnTo>
                  <a:lnTo>
                    <a:pt x="59" y="211"/>
                  </a:lnTo>
                  <a:lnTo>
                    <a:pt x="39" y="247"/>
                  </a:lnTo>
                  <a:lnTo>
                    <a:pt x="23" y="288"/>
                  </a:lnTo>
                  <a:lnTo>
                    <a:pt x="11" y="329"/>
                  </a:lnTo>
                  <a:lnTo>
                    <a:pt x="3" y="372"/>
                  </a:lnTo>
                  <a:lnTo>
                    <a:pt x="0" y="415"/>
                  </a:lnTo>
                  <a:lnTo>
                    <a:pt x="1" y="456"/>
                  </a:lnTo>
                  <a:lnTo>
                    <a:pt x="6" y="497"/>
                  </a:lnTo>
                  <a:lnTo>
                    <a:pt x="16" y="538"/>
                  </a:lnTo>
                  <a:lnTo>
                    <a:pt x="28" y="576"/>
                  </a:lnTo>
                  <a:lnTo>
                    <a:pt x="44" y="613"/>
                  </a:lnTo>
                  <a:lnTo>
                    <a:pt x="64" y="650"/>
                  </a:lnTo>
                  <a:lnTo>
                    <a:pt x="87" y="682"/>
                  </a:lnTo>
                  <a:lnTo>
                    <a:pt x="113" y="714"/>
                  </a:lnTo>
                  <a:lnTo>
                    <a:pt x="143" y="742"/>
                  </a:lnTo>
                  <a:lnTo>
                    <a:pt x="176" y="768"/>
                  </a:lnTo>
                  <a:lnTo>
                    <a:pt x="210" y="791"/>
                  </a:lnTo>
                  <a:lnTo>
                    <a:pt x="246" y="809"/>
                  </a:lnTo>
                  <a:lnTo>
                    <a:pt x="287" y="825"/>
                  </a:lnTo>
                  <a:lnTo>
                    <a:pt x="328" y="837"/>
                  </a:lnTo>
                  <a:lnTo>
                    <a:pt x="371" y="845"/>
                  </a:lnTo>
                  <a:lnTo>
                    <a:pt x="414" y="848"/>
                  </a:lnTo>
                  <a:lnTo>
                    <a:pt x="455" y="847"/>
                  </a:lnTo>
                  <a:lnTo>
                    <a:pt x="498" y="842"/>
                  </a:lnTo>
                  <a:lnTo>
                    <a:pt x="537" y="832"/>
                  </a:lnTo>
                  <a:lnTo>
                    <a:pt x="576" y="820"/>
                  </a:lnTo>
                  <a:lnTo>
                    <a:pt x="613" y="804"/>
                  </a:lnTo>
                  <a:lnTo>
                    <a:pt x="649" y="784"/>
                  </a:lnTo>
                  <a:lnTo>
                    <a:pt x="683" y="761"/>
                  </a:lnTo>
                  <a:lnTo>
                    <a:pt x="714" y="735"/>
                  </a:lnTo>
                  <a:lnTo>
                    <a:pt x="742" y="705"/>
                  </a:lnTo>
                  <a:lnTo>
                    <a:pt x="769" y="674"/>
                  </a:lnTo>
                  <a:lnTo>
                    <a:pt x="790" y="640"/>
                  </a:lnTo>
                  <a:lnTo>
                    <a:pt x="810" y="602"/>
                  </a:lnTo>
                  <a:lnTo>
                    <a:pt x="826" y="562"/>
                  </a:lnTo>
                  <a:lnTo>
                    <a:pt x="838" y="521"/>
                  </a:lnTo>
                  <a:close/>
                </a:path>
              </a:pathLst>
            </a:custGeom>
            <a:solidFill>
              <a:srgbClr val="EDF2EF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5" name="Freeform 31"/>
            <p:cNvSpPr>
              <a:spLocks/>
            </p:cNvSpPr>
            <p:nvPr/>
          </p:nvSpPr>
          <p:spPr bwMode="auto">
            <a:xfrm>
              <a:off x="2640634" y="3053174"/>
              <a:ext cx="926449" cy="924269"/>
            </a:xfrm>
            <a:custGeom>
              <a:avLst/>
              <a:gdLst/>
              <a:ahLst/>
              <a:cxnLst>
                <a:cxn ang="0">
                  <a:pos x="846" y="478"/>
                </a:cxn>
                <a:cxn ang="0">
                  <a:pos x="848" y="394"/>
                </a:cxn>
                <a:cxn ang="0">
                  <a:pos x="833" y="312"/>
                </a:cxn>
                <a:cxn ang="0">
                  <a:pos x="805" y="237"/>
                </a:cxn>
                <a:cxn ang="0">
                  <a:pos x="762" y="166"/>
                </a:cxn>
                <a:cxn ang="0">
                  <a:pos x="707" y="107"/>
                </a:cxn>
                <a:cxn ang="0">
                  <a:pos x="639" y="59"/>
                </a:cxn>
                <a:cxn ang="0">
                  <a:pos x="562" y="23"/>
                </a:cxn>
                <a:cxn ang="0">
                  <a:pos x="478" y="3"/>
                </a:cxn>
                <a:cxn ang="0">
                  <a:pos x="394" y="2"/>
                </a:cxn>
                <a:cxn ang="0">
                  <a:pos x="312" y="15"/>
                </a:cxn>
                <a:cxn ang="0">
                  <a:pos x="237" y="44"/>
                </a:cxn>
                <a:cxn ang="0">
                  <a:pos x="166" y="87"/>
                </a:cxn>
                <a:cxn ang="0">
                  <a:pos x="107" y="143"/>
                </a:cxn>
                <a:cxn ang="0">
                  <a:pos x="59" y="210"/>
                </a:cxn>
                <a:cxn ang="0">
                  <a:pos x="23" y="288"/>
                </a:cxn>
                <a:cxn ang="0">
                  <a:pos x="3" y="371"/>
                </a:cxn>
                <a:cxn ang="0">
                  <a:pos x="2" y="455"/>
                </a:cxn>
                <a:cxn ang="0">
                  <a:pos x="16" y="537"/>
                </a:cxn>
                <a:cxn ang="0">
                  <a:pos x="44" y="613"/>
                </a:cxn>
                <a:cxn ang="0">
                  <a:pos x="87" y="682"/>
                </a:cxn>
                <a:cxn ang="0">
                  <a:pos x="143" y="741"/>
                </a:cxn>
                <a:cxn ang="0">
                  <a:pos x="210" y="790"/>
                </a:cxn>
                <a:cxn ang="0">
                  <a:pos x="288" y="825"/>
                </a:cxn>
                <a:cxn ang="0">
                  <a:pos x="371" y="845"/>
                </a:cxn>
                <a:cxn ang="0">
                  <a:pos x="455" y="846"/>
                </a:cxn>
                <a:cxn ang="0">
                  <a:pos x="537" y="832"/>
                </a:cxn>
                <a:cxn ang="0">
                  <a:pos x="613" y="804"/>
                </a:cxn>
                <a:cxn ang="0">
                  <a:pos x="684" y="761"/>
                </a:cxn>
                <a:cxn ang="0">
                  <a:pos x="743" y="705"/>
                </a:cxn>
                <a:cxn ang="0">
                  <a:pos x="790" y="639"/>
                </a:cxn>
                <a:cxn ang="0">
                  <a:pos x="827" y="562"/>
                </a:cxn>
              </a:cxnLst>
              <a:rect l="0" t="0" r="r" b="b"/>
              <a:pathLst>
                <a:path w="850" h="848">
                  <a:moveTo>
                    <a:pt x="838" y="521"/>
                  </a:moveTo>
                  <a:lnTo>
                    <a:pt x="846" y="478"/>
                  </a:lnTo>
                  <a:lnTo>
                    <a:pt x="850" y="435"/>
                  </a:lnTo>
                  <a:lnTo>
                    <a:pt x="848" y="394"/>
                  </a:lnTo>
                  <a:lnTo>
                    <a:pt x="843" y="352"/>
                  </a:lnTo>
                  <a:lnTo>
                    <a:pt x="833" y="312"/>
                  </a:lnTo>
                  <a:lnTo>
                    <a:pt x="822" y="273"/>
                  </a:lnTo>
                  <a:lnTo>
                    <a:pt x="805" y="237"/>
                  </a:lnTo>
                  <a:lnTo>
                    <a:pt x="785" y="200"/>
                  </a:lnTo>
                  <a:lnTo>
                    <a:pt x="762" y="166"/>
                  </a:lnTo>
                  <a:lnTo>
                    <a:pt x="736" y="135"/>
                  </a:lnTo>
                  <a:lnTo>
                    <a:pt x="707" y="107"/>
                  </a:lnTo>
                  <a:lnTo>
                    <a:pt x="674" y="80"/>
                  </a:lnTo>
                  <a:lnTo>
                    <a:pt x="639" y="59"/>
                  </a:lnTo>
                  <a:lnTo>
                    <a:pt x="603" y="39"/>
                  </a:lnTo>
                  <a:lnTo>
                    <a:pt x="562" y="23"/>
                  </a:lnTo>
                  <a:lnTo>
                    <a:pt x="521" y="11"/>
                  </a:lnTo>
                  <a:lnTo>
                    <a:pt x="478" y="3"/>
                  </a:lnTo>
                  <a:lnTo>
                    <a:pt x="435" y="0"/>
                  </a:lnTo>
                  <a:lnTo>
                    <a:pt x="394" y="2"/>
                  </a:lnTo>
                  <a:lnTo>
                    <a:pt x="352" y="6"/>
                  </a:lnTo>
                  <a:lnTo>
                    <a:pt x="312" y="15"/>
                  </a:lnTo>
                  <a:lnTo>
                    <a:pt x="273" y="28"/>
                  </a:lnTo>
                  <a:lnTo>
                    <a:pt x="237" y="44"/>
                  </a:lnTo>
                  <a:lnTo>
                    <a:pt x="200" y="64"/>
                  </a:lnTo>
                  <a:lnTo>
                    <a:pt x="166" y="87"/>
                  </a:lnTo>
                  <a:lnTo>
                    <a:pt x="135" y="113"/>
                  </a:lnTo>
                  <a:lnTo>
                    <a:pt x="107" y="143"/>
                  </a:lnTo>
                  <a:lnTo>
                    <a:pt x="81" y="176"/>
                  </a:lnTo>
                  <a:lnTo>
                    <a:pt x="59" y="210"/>
                  </a:lnTo>
                  <a:lnTo>
                    <a:pt x="39" y="246"/>
                  </a:lnTo>
                  <a:lnTo>
                    <a:pt x="23" y="288"/>
                  </a:lnTo>
                  <a:lnTo>
                    <a:pt x="12" y="329"/>
                  </a:lnTo>
                  <a:lnTo>
                    <a:pt x="3" y="371"/>
                  </a:lnTo>
                  <a:lnTo>
                    <a:pt x="0" y="414"/>
                  </a:lnTo>
                  <a:lnTo>
                    <a:pt x="2" y="455"/>
                  </a:lnTo>
                  <a:lnTo>
                    <a:pt x="7" y="496"/>
                  </a:lnTo>
                  <a:lnTo>
                    <a:pt x="16" y="537"/>
                  </a:lnTo>
                  <a:lnTo>
                    <a:pt x="28" y="575"/>
                  </a:lnTo>
                  <a:lnTo>
                    <a:pt x="44" y="613"/>
                  </a:lnTo>
                  <a:lnTo>
                    <a:pt x="64" y="649"/>
                  </a:lnTo>
                  <a:lnTo>
                    <a:pt x="87" y="682"/>
                  </a:lnTo>
                  <a:lnTo>
                    <a:pt x="113" y="713"/>
                  </a:lnTo>
                  <a:lnTo>
                    <a:pt x="143" y="741"/>
                  </a:lnTo>
                  <a:lnTo>
                    <a:pt x="176" y="767"/>
                  </a:lnTo>
                  <a:lnTo>
                    <a:pt x="210" y="790"/>
                  </a:lnTo>
                  <a:lnTo>
                    <a:pt x="246" y="809"/>
                  </a:lnTo>
                  <a:lnTo>
                    <a:pt x="288" y="825"/>
                  </a:lnTo>
                  <a:lnTo>
                    <a:pt x="329" y="836"/>
                  </a:lnTo>
                  <a:lnTo>
                    <a:pt x="371" y="845"/>
                  </a:lnTo>
                  <a:lnTo>
                    <a:pt x="414" y="848"/>
                  </a:lnTo>
                  <a:lnTo>
                    <a:pt x="455" y="846"/>
                  </a:lnTo>
                  <a:lnTo>
                    <a:pt x="498" y="841"/>
                  </a:lnTo>
                  <a:lnTo>
                    <a:pt x="537" y="832"/>
                  </a:lnTo>
                  <a:lnTo>
                    <a:pt x="577" y="820"/>
                  </a:lnTo>
                  <a:lnTo>
                    <a:pt x="613" y="804"/>
                  </a:lnTo>
                  <a:lnTo>
                    <a:pt x="649" y="784"/>
                  </a:lnTo>
                  <a:lnTo>
                    <a:pt x="684" y="761"/>
                  </a:lnTo>
                  <a:lnTo>
                    <a:pt x="715" y="735"/>
                  </a:lnTo>
                  <a:lnTo>
                    <a:pt x="743" y="705"/>
                  </a:lnTo>
                  <a:lnTo>
                    <a:pt x="769" y="674"/>
                  </a:lnTo>
                  <a:lnTo>
                    <a:pt x="790" y="639"/>
                  </a:lnTo>
                  <a:lnTo>
                    <a:pt x="810" y="601"/>
                  </a:lnTo>
                  <a:lnTo>
                    <a:pt x="827" y="562"/>
                  </a:lnTo>
                  <a:lnTo>
                    <a:pt x="838" y="52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6" name="Freeform 32"/>
            <p:cNvSpPr>
              <a:spLocks/>
            </p:cNvSpPr>
            <p:nvPr/>
          </p:nvSpPr>
          <p:spPr bwMode="auto">
            <a:xfrm>
              <a:off x="2983965" y="3387785"/>
              <a:ext cx="236517" cy="238697"/>
            </a:xfrm>
            <a:custGeom>
              <a:avLst/>
              <a:gdLst/>
              <a:ahLst/>
              <a:cxnLst>
                <a:cxn ang="0">
                  <a:pos x="214" y="133"/>
                </a:cxn>
                <a:cxn ang="0">
                  <a:pos x="217" y="112"/>
                </a:cxn>
                <a:cxn ang="0">
                  <a:pos x="216" y="91"/>
                </a:cxn>
                <a:cxn ang="0">
                  <a:pos x="209" y="71"/>
                </a:cxn>
                <a:cxn ang="0">
                  <a:pos x="201" y="51"/>
                </a:cxn>
                <a:cxn ang="0">
                  <a:pos x="188" y="35"/>
                </a:cxn>
                <a:cxn ang="0">
                  <a:pos x="173" y="22"/>
                </a:cxn>
                <a:cxn ang="0">
                  <a:pos x="153" y="10"/>
                </a:cxn>
                <a:cxn ang="0">
                  <a:pos x="134" y="4"/>
                </a:cxn>
                <a:cxn ang="0">
                  <a:pos x="112" y="0"/>
                </a:cxn>
                <a:cxn ang="0">
                  <a:pos x="91" y="2"/>
                </a:cxn>
                <a:cxn ang="0">
                  <a:pos x="70" y="8"/>
                </a:cxn>
                <a:cxn ang="0">
                  <a:pos x="51" y="17"/>
                </a:cxn>
                <a:cxn ang="0">
                  <a:pos x="35" y="30"/>
                </a:cxn>
                <a:cxn ang="0">
                  <a:pos x="22" y="45"/>
                </a:cxn>
                <a:cxn ang="0">
                  <a:pos x="10" y="64"/>
                </a:cxn>
                <a:cxn ang="0">
                  <a:pos x="4" y="84"/>
                </a:cxn>
                <a:cxn ang="0">
                  <a:pos x="0" y="105"/>
                </a:cxn>
                <a:cxn ang="0">
                  <a:pos x="2" y="127"/>
                </a:cxn>
                <a:cxn ang="0">
                  <a:pos x="7" y="148"/>
                </a:cxn>
                <a:cxn ang="0">
                  <a:pos x="17" y="166"/>
                </a:cxn>
                <a:cxn ang="0">
                  <a:pos x="28" y="183"/>
                </a:cxn>
                <a:cxn ang="0">
                  <a:pos x="45" y="197"/>
                </a:cxn>
                <a:cxn ang="0">
                  <a:pos x="63" y="207"/>
                </a:cxn>
                <a:cxn ang="0">
                  <a:pos x="84" y="216"/>
                </a:cxn>
                <a:cxn ang="0">
                  <a:pos x="106" y="219"/>
                </a:cxn>
                <a:cxn ang="0">
                  <a:pos x="127" y="217"/>
                </a:cxn>
                <a:cxn ang="0">
                  <a:pos x="147" y="211"/>
                </a:cxn>
                <a:cxn ang="0">
                  <a:pos x="166" y="201"/>
                </a:cxn>
                <a:cxn ang="0">
                  <a:pos x="183" y="189"/>
                </a:cxn>
                <a:cxn ang="0">
                  <a:pos x="196" y="173"/>
                </a:cxn>
                <a:cxn ang="0">
                  <a:pos x="208" y="155"/>
                </a:cxn>
                <a:cxn ang="0">
                  <a:pos x="214" y="133"/>
                </a:cxn>
              </a:cxnLst>
              <a:rect l="0" t="0" r="r" b="b"/>
              <a:pathLst>
                <a:path w="217" h="219">
                  <a:moveTo>
                    <a:pt x="214" y="133"/>
                  </a:moveTo>
                  <a:lnTo>
                    <a:pt x="217" y="112"/>
                  </a:lnTo>
                  <a:lnTo>
                    <a:pt x="216" y="91"/>
                  </a:lnTo>
                  <a:lnTo>
                    <a:pt x="209" y="71"/>
                  </a:lnTo>
                  <a:lnTo>
                    <a:pt x="201" y="51"/>
                  </a:lnTo>
                  <a:lnTo>
                    <a:pt x="188" y="35"/>
                  </a:lnTo>
                  <a:lnTo>
                    <a:pt x="173" y="22"/>
                  </a:lnTo>
                  <a:lnTo>
                    <a:pt x="153" y="10"/>
                  </a:lnTo>
                  <a:lnTo>
                    <a:pt x="134" y="4"/>
                  </a:lnTo>
                  <a:lnTo>
                    <a:pt x="112" y="0"/>
                  </a:lnTo>
                  <a:lnTo>
                    <a:pt x="91" y="2"/>
                  </a:lnTo>
                  <a:lnTo>
                    <a:pt x="70" y="8"/>
                  </a:lnTo>
                  <a:lnTo>
                    <a:pt x="51" y="17"/>
                  </a:lnTo>
                  <a:lnTo>
                    <a:pt x="35" y="30"/>
                  </a:lnTo>
                  <a:lnTo>
                    <a:pt x="22" y="45"/>
                  </a:lnTo>
                  <a:lnTo>
                    <a:pt x="10" y="64"/>
                  </a:lnTo>
                  <a:lnTo>
                    <a:pt x="4" y="84"/>
                  </a:lnTo>
                  <a:lnTo>
                    <a:pt x="0" y="105"/>
                  </a:lnTo>
                  <a:lnTo>
                    <a:pt x="2" y="127"/>
                  </a:lnTo>
                  <a:lnTo>
                    <a:pt x="7" y="148"/>
                  </a:lnTo>
                  <a:lnTo>
                    <a:pt x="17" y="166"/>
                  </a:lnTo>
                  <a:lnTo>
                    <a:pt x="28" y="183"/>
                  </a:lnTo>
                  <a:lnTo>
                    <a:pt x="45" y="197"/>
                  </a:lnTo>
                  <a:lnTo>
                    <a:pt x="63" y="207"/>
                  </a:lnTo>
                  <a:lnTo>
                    <a:pt x="84" y="216"/>
                  </a:lnTo>
                  <a:lnTo>
                    <a:pt x="106" y="219"/>
                  </a:lnTo>
                  <a:lnTo>
                    <a:pt x="127" y="217"/>
                  </a:lnTo>
                  <a:lnTo>
                    <a:pt x="147" y="211"/>
                  </a:lnTo>
                  <a:lnTo>
                    <a:pt x="166" y="201"/>
                  </a:lnTo>
                  <a:lnTo>
                    <a:pt x="183" y="189"/>
                  </a:lnTo>
                  <a:lnTo>
                    <a:pt x="196" y="173"/>
                  </a:lnTo>
                  <a:lnTo>
                    <a:pt x="208" y="155"/>
                  </a:lnTo>
                  <a:lnTo>
                    <a:pt x="214" y="133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7" name="Freeform 33"/>
            <p:cNvSpPr>
              <a:spLocks/>
            </p:cNvSpPr>
            <p:nvPr/>
          </p:nvSpPr>
          <p:spPr bwMode="auto">
            <a:xfrm>
              <a:off x="3005764" y="3421573"/>
              <a:ext cx="189650" cy="188560"/>
            </a:xfrm>
            <a:custGeom>
              <a:avLst/>
              <a:gdLst/>
              <a:ahLst/>
              <a:cxnLst>
                <a:cxn ang="0">
                  <a:pos x="173" y="107"/>
                </a:cxn>
                <a:cxn ang="0">
                  <a:pos x="174" y="89"/>
                </a:cxn>
                <a:cxn ang="0">
                  <a:pos x="174" y="73"/>
                </a:cxn>
                <a:cxn ang="0">
                  <a:pos x="169" y="56"/>
                </a:cxn>
                <a:cxn ang="0">
                  <a:pos x="163" y="42"/>
                </a:cxn>
                <a:cxn ang="0">
                  <a:pos x="151" y="28"/>
                </a:cxn>
                <a:cxn ang="0">
                  <a:pos x="138" y="17"/>
                </a:cxn>
                <a:cxn ang="0">
                  <a:pos x="123" y="9"/>
                </a:cxn>
                <a:cxn ang="0">
                  <a:pos x="107" y="2"/>
                </a:cxn>
                <a:cxn ang="0">
                  <a:pos x="89" y="0"/>
                </a:cxn>
                <a:cxn ang="0">
                  <a:pos x="73" y="0"/>
                </a:cxn>
                <a:cxn ang="0">
                  <a:pos x="56" y="5"/>
                </a:cxn>
                <a:cxn ang="0">
                  <a:pos x="41" y="12"/>
                </a:cxn>
                <a:cxn ang="0">
                  <a:pos x="28" y="23"/>
                </a:cxn>
                <a:cxn ang="0">
                  <a:pos x="17" y="37"/>
                </a:cxn>
                <a:cxn ang="0">
                  <a:pos x="8" y="51"/>
                </a:cxn>
                <a:cxn ang="0">
                  <a:pos x="2" y="68"/>
                </a:cxn>
                <a:cxn ang="0">
                  <a:pos x="0" y="84"/>
                </a:cxn>
                <a:cxn ang="0">
                  <a:pos x="2" y="102"/>
                </a:cxn>
                <a:cxn ang="0">
                  <a:pos x="7" y="119"/>
                </a:cxn>
                <a:cxn ang="0">
                  <a:pos x="13" y="134"/>
                </a:cxn>
                <a:cxn ang="0">
                  <a:pos x="23" y="147"/>
                </a:cxn>
                <a:cxn ang="0">
                  <a:pos x="36" y="158"/>
                </a:cxn>
                <a:cxn ang="0">
                  <a:pos x="51" y="166"/>
                </a:cxn>
                <a:cxn ang="0">
                  <a:pos x="68" y="171"/>
                </a:cxn>
                <a:cxn ang="0">
                  <a:pos x="86" y="173"/>
                </a:cxn>
                <a:cxn ang="0">
                  <a:pos x="102" y="173"/>
                </a:cxn>
                <a:cxn ang="0">
                  <a:pos x="119" y="168"/>
                </a:cxn>
                <a:cxn ang="0">
                  <a:pos x="133" y="162"/>
                </a:cxn>
                <a:cxn ang="0">
                  <a:pos x="146" y="150"/>
                </a:cxn>
                <a:cxn ang="0">
                  <a:pos x="158" y="139"/>
                </a:cxn>
                <a:cxn ang="0">
                  <a:pos x="166" y="124"/>
                </a:cxn>
                <a:cxn ang="0">
                  <a:pos x="173" y="107"/>
                </a:cxn>
              </a:cxnLst>
              <a:rect l="0" t="0" r="r" b="b"/>
              <a:pathLst>
                <a:path w="174" h="173">
                  <a:moveTo>
                    <a:pt x="173" y="107"/>
                  </a:moveTo>
                  <a:lnTo>
                    <a:pt x="174" y="89"/>
                  </a:lnTo>
                  <a:lnTo>
                    <a:pt x="174" y="73"/>
                  </a:lnTo>
                  <a:lnTo>
                    <a:pt x="169" y="56"/>
                  </a:lnTo>
                  <a:lnTo>
                    <a:pt x="163" y="42"/>
                  </a:lnTo>
                  <a:lnTo>
                    <a:pt x="151" y="28"/>
                  </a:lnTo>
                  <a:lnTo>
                    <a:pt x="138" y="17"/>
                  </a:lnTo>
                  <a:lnTo>
                    <a:pt x="123" y="9"/>
                  </a:lnTo>
                  <a:lnTo>
                    <a:pt x="107" y="2"/>
                  </a:lnTo>
                  <a:lnTo>
                    <a:pt x="89" y="0"/>
                  </a:lnTo>
                  <a:lnTo>
                    <a:pt x="73" y="0"/>
                  </a:lnTo>
                  <a:lnTo>
                    <a:pt x="56" y="5"/>
                  </a:lnTo>
                  <a:lnTo>
                    <a:pt x="41" y="12"/>
                  </a:lnTo>
                  <a:lnTo>
                    <a:pt x="28" y="23"/>
                  </a:lnTo>
                  <a:lnTo>
                    <a:pt x="17" y="37"/>
                  </a:lnTo>
                  <a:lnTo>
                    <a:pt x="8" y="51"/>
                  </a:lnTo>
                  <a:lnTo>
                    <a:pt x="2" y="68"/>
                  </a:lnTo>
                  <a:lnTo>
                    <a:pt x="0" y="84"/>
                  </a:lnTo>
                  <a:lnTo>
                    <a:pt x="2" y="102"/>
                  </a:lnTo>
                  <a:lnTo>
                    <a:pt x="7" y="119"/>
                  </a:lnTo>
                  <a:lnTo>
                    <a:pt x="13" y="134"/>
                  </a:lnTo>
                  <a:lnTo>
                    <a:pt x="23" y="147"/>
                  </a:lnTo>
                  <a:lnTo>
                    <a:pt x="36" y="158"/>
                  </a:lnTo>
                  <a:lnTo>
                    <a:pt x="51" y="166"/>
                  </a:lnTo>
                  <a:lnTo>
                    <a:pt x="68" y="171"/>
                  </a:lnTo>
                  <a:lnTo>
                    <a:pt x="86" y="173"/>
                  </a:lnTo>
                  <a:lnTo>
                    <a:pt x="102" y="173"/>
                  </a:lnTo>
                  <a:lnTo>
                    <a:pt x="119" y="168"/>
                  </a:lnTo>
                  <a:lnTo>
                    <a:pt x="133" y="162"/>
                  </a:lnTo>
                  <a:lnTo>
                    <a:pt x="146" y="150"/>
                  </a:lnTo>
                  <a:lnTo>
                    <a:pt x="158" y="139"/>
                  </a:lnTo>
                  <a:lnTo>
                    <a:pt x="166" y="124"/>
                  </a:lnTo>
                  <a:lnTo>
                    <a:pt x="173" y="107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8" name="Freeform 27"/>
            <p:cNvSpPr>
              <a:spLocks/>
            </p:cNvSpPr>
            <p:nvPr/>
          </p:nvSpPr>
          <p:spPr bwMode="auto">
            <a:xfrm>
              <a:off x="3460935" y="3949812"/>
              <a:ext cx="1235471" cy="1236238"/>
            </a:xfrm>
            <a:custGeom>
              <a:avLst/>
              <a:gdLst/>
              <a:ahLst/>
              <a:cxnLst>
                <a:cxn ang="0">
                  <a:pos x="1604" y="922"/>
                </a:cxn>
                <a:cxn ang="0">
                  <a:pos x="1584" y="1019"/>
                </a:cxn>
                <a:cxn ang="0">
                  <a:pos x="1554" y="1105"/>
                </a:cxn>
                <a:cxn ang="0">
                  <a:pos x="1308" y="1098"/>
                </a:cxn>
                <a:cxn ang="0">
                  <a:pos x="1267" y="1159"/>
                </a:cxn>
                <a:cxn ang="0">
                  <a:pos x="1219" y="1215"/>
                </a:cxn>
                <a:cxn ang="0">
                  <a:pos x="1290" y="1452"/>
                </a:cxn>
                <a:cxn ang="0">
                  <a:pos x="1209" y="1504"/>
                </a:cxn>
                <a:cxn ang="0">
                  <a:pos x="1124" y="1549"/>
                </a:cxn>
                <a:cxn ang="0">
                  <a:pos x="953" y="1368"/>
                </a:cxn>
                <a:cxn ang="0">
                  <a:pos x="879" y="1383"/>
                </a:cxn>
                <a:cxn ang="0">
                  <a:pos x="804" y="1386"/>
                </a:cxn>
                <a:cxn ang="0">
                  <a:pos x="720" y="1608"/>
                </a:cxn>
                <a:cxn ang="0">
                  <a:pos x="670" y="1601"/>
                </a:cxn>
                <a:cxn ang="0">
                  <a:pos x="624" y="1591"/>
                </a:cxn>
                <a:cxn ang="0">
                  <a:pos x="577" y="1578"/>
                </a:cxn>
                <a:cxn ang="0">
                  <a:pos x="531" y="1565"/>
                </a:cxn>
                <a:cxn ang="0">
                  <a:pos x="554" y="1328"/>
                </a:cxn>
                <a:cxn ang="0">
                  <a:pos x="486" y="1291"/>
                </a:cxn>
                <a:cxn ang="0">
                  <a:pos x="426" y="1244"/>
                </a:cxn>
                <a:cxn ang="0">
                  <a:pos x="194" y="1332"/>
                </a:cxn>
                <a:cxn ang="0">
                  <a:pos x="136" y="1256"/>
                </a:cxn>
                <a:cxn ang="0">
                  <a:pos x="87" y="1172"/>
                </a:cxn>
                <a:cxn ang="0">
                  <a:pos x="256" y="993"/>
                </a:cxn>
                <a:cxn ang="0">
                  <a:pos x="227" y="848"/>
                </a:cxn>
                <a:cxn ang="0">
                  <a:pos x="3" y="715"/>
                </a:cxn>
                <a:cxn ang="0">
                  <a:pos x="20" y="623"/>
                </a:cxn>
                <a:cxn ang="0">
                  <a:pos x="49" y="526"/>
                </a:cxn>
                <a:cxn ang="0">
                  <a:pos x="297" y="526"/>
                </a:cxn>
                <a:cxn ang="0">
                  <a:pos x="337" y="464"/>
                </a:cxn>
                <a:cxn ang="0">
                  <a:pos x="385" y="406"/>
                </a:cxn>
                <a:cxn ang="0">
                  <a:pos x="304" y="175"/>
                </a:cxn>
                <a:cxn ang="0">
                  <a:pos x="383" y="119"/>
                </a:cxn>
                <a:cxn ang="0">
                  <a:pos x="468" y="73"/>
                </a:cxn>
                <a:cxn ang="0">
                  <a:pos x="642" y="249"/>
                </a:cxn>
                <a:cxn ang="0">
                  <a:pos x="713" y="232"/>
                </a:cxn>
                <a:cxn ang="0">
                  <a:pos x="785" y="225"/>
                </a:cxn>
                <a:cxn ang="0">
                  <a:pos x="877" y="2"/>
                </a:cxn>
                <a:cxn ang="0">
                  <a:pos x="925" y="7"/>
                </a:cxn>
                <a:cxn ang="0">
                  <a:pos x="973" y="17"/>
                </a:cxn>
                <a:cxn ang="0">
                  <a:pos x="1020" y="28"/>
                </a:cxn>
                <a:cxn ang="0">
                  <a:pos x="1068" y="41"/>
                </a:cxn>
                <a:cxn ang="0">
                  <a:pos x="1112" y="58"/>
                </a:cxn>
                <a:cxn ang="0">
                  <a:pos x="1103" y="306"/>
                </a:cxn>
                <a:cxn ang="0">
                  <a:pos x="1163" y="347"/>
                </a:cxn>
                <a:cxn ang="0">
                  <a:pos x="1216" y="395"/>
                </a:cxn>
                <a:cxn ang="0">
                  <a:pos x="1451" y="322"/>
                </a:cxn>
                <a:cxn ang="0">
                  <a:pos x="1503" y="403"/>
                </a:cxn>
                <a:cxn ang="0">
                  <a:pos x="1548" y="490"/>
                </a:cxn>
                <a:cxn ang="0">
                  <a:pos x="1377" y="705"/>
                </a:cxn>
                <a:cxn ang="0">
                  <a:pos x="1610" y="855"/>
                </a:cxn>
              </a:cxnLst>
              <a:rect l="0" t="0" r="r" b="b"/>
              <a:pathLst>
                <a:path w="1610" h="1611">
                  <a:moveTo>
                    <a:pt x="1610" y="855"/>
                  </a:moveTo>
                  <a:lnTo>
                    <a:pt x="1609" y="888"/>
                  </a:lnTo>
                  <a:lnTo>
                    <a:pt x="1604" y="922"/>
                  </a:lnTo>
                  <a:lnTo>
                    <a:pt x="1599" y="955"/>
                  </a:lnTo>
                  <a:lnTo>
                    <a:pt x="1592" y="990"/>
                  </a:lnTo>
                  <a:lnTo>
                    <a:pt x="1584" y="1019"/>
                  </a:lnTo>
                  <a:lnTo>
                    <a:pt x="1576" y="1049"/>
                  </a:lnTo>
                  <a:lnTo>
                    <a:pt x="1566" y="1077"/>
                  </a:lnTo>
                  <a:lnTo>
                    <a:pt x="1554" y="1105"/>
                  </a:lnTo>
                  <a:lnTo>
                    <a:pt x="1331" y="1054"/>
                  </a:lnTo>
                  <a:lnTo>
                    <a:pt x="1319" y="1075"/>
                  </a:lnTo>
                  <a:lnTo>
                    <a:pt x="1308" y="1098"/>
                  </a:lnTo>
                  <a:lnTo>
                    <a:pt x="1295" y="1118"/>
                  </a:lnTo>
                  <a:lnTo>
                    <a:pt x="1282" y="1139"/>
                  </a:lnTo>
                  <a:lnTo>
                    <a:pt x="1267" y="1159"/>
                  </a:lnTo>
                  <a:lnTo>
                    <a:pt x="1252" y="1179"/>
                  </a:lnTo>
                  <a:lnTo>
                    <a:pt x="1236" y="1197"/>
                  </a:lnTo>
                  <a:lnTo>
                    <a:pt x="1219" y="1215"/>
                  </a:lnTo>
                  <a:lnTo>
                    <a:pt x="1339" y="1410"/>
                  </a:lnTo>
                  <a:lnTo>
                    <a:pt x="1315" y="1432"/>
                  </a:lnTo>
                  <a:lnTo>
                    <a:pt x="1290" y="1452"/>
                  </a:lnTo>
                  <a:lnTo>
                    <a:pt x="1264" y="1470"/>
                  </a:lnTo>
                  <a:lnTo>
                    <a:pt x="1237" y="1488"/>
                  </a:lnTo>
                  <a:lnTo>
                    <a:pt x="1209" y="1504"/>
                  </a:lnTo>
                  <a:lnTo>
                    <a:pt x="1181" y="1521"/>
                  </a:lnTo>
                  <a:lnTo>
                    <a:pt x="1153" y="1535"/>
                  </a:lnTo>
                  <a:lnTo>
                    <a:pt x="1124" y="1549"/>
                  </a:lnTo>
                  <a:lnTo>
                    <a:pt x="1001" y="1353"/>
                  </a:lnTo>
                  <a:lnTo>
                    <a:pt x="978" y="1361"/>
                  </a:lnTo>
                  <a:lnTo>
                    <a:pt x="953" y="1368"/>
                  </a:lnTo>
                  <a:lnTo>
                    <a:pt x="928" y="1373"/>
                  </a:lnTo>
                  <a:lnTo>
                    <a:pt x="905" y="1378"/>
                  </a:lnTo>
                  <a:lnTo>
                    <a:pt x="879" y="1383"/>
                  </a:lnTo>
                  <a:lnTo>
                    <a:pt x="854" y="1384"/>
                  </a:lnTo>
                  <a:lnTo>
                    <a:pt x="830" y="1386"/>
                  </a:lnTo>
                  <a:lnTo>
                    <a:pt x="804" y="1386"/>
                  </a:lnTo>
                  <a:lnTo>
                    <a:pt x="751" y="1611"/>
                  </a:lnTo>
                  <a:lnTo>
                    <a:pt x="734" y="1609"/>
                  </a:lnTo>
                  <a:lnTo>
                    <a:pt x="720" y="1608"/>
                  </a:lnTo>
                  <a:lnTo>
                    <a:pt x="703" y="1606"/>
                  </a:lnTo>
                  <a:lnTo>
                    <a:pt x="687" y="1603"/>
                  </a:lnTo>
                  <a:lnTo>
                    <a:pt x="670" y="1601"/>
                  </a:lnTo>
                  <a:lnTo>
                    <a:pt x="656" y="1598"/>
                  </a:lnTo>
                  <a:lnTo>
                    <a:pt x="639" y="1595"/>
                  </a:lnTo>
                  <a:lnTo>
                    <a:pt x="624" y="1591"/>
                  </a:lnTo>
                  <a:lnTo>
                    <a:pt x="608" y="1588"/>
                  </a:lnTo>
                  <a:lnTo>
                    <a:pt x="593" y="1583"/>
                  </a:lnTo>
                  <a:lnTo>
                    <a:pt x="577" y="1578"/>
                  </a:lnTo>
                  <a:lnTo>
                    <a:pt x="562" y="1575"/>
                  </a:lnTo>
                  <a:lnTo>
                    <a:pt x="546" y="1570"/>
                  </a:lnTo>
                  <a:lnTo>
                    <a:pt x="531" y="1565"/>
                  </a:lnTo>
                  <a:lnTo>
                    <a:pt x="516" y="1558"/>
                  </a:lnTo>
                  <a:lnTo>
                    <a:pt x="501" y="1553"/>
                  </a:lnTo>
                  <a:lnTo>
                    <a:pt x="554" y="1328"/>
                  </a:lnTo>
                  <a:lnTo>
                    <a:pt x="531" y="1317"/>
                  </a:lnTo>
                  <a:lnTo>
                    <a:pt x="508" y="1304"/>
                  </a:lnTo>
                  <a:lnTo>
                    <a:pt x="486" y="1291"/>
                  </a:lnTo>
                  <a:lnTo>
                    <a:pt x="465" y="1276"/>
                  </a:lnTo>
                  <a:lnTo>
                    <a:pt x="445" y="1261"/>
                  </a:lnTo>
                  <a:lnTo>
                    <a:pt x="426" y="1244"/>
                  </a:lnTo>
                  <a:lnTo>
                    <a:pt x="408" y="1228"/>
                  </a:lnTo>
                  <a:lnTo>
                    <a:pt x="389" y="1210"/>
                  </a:lnTo>
                  <a:lnTo>
                    <a:pt x="194" y="1332"/>
                  </a:lnTo>
                  <a:lnTo>
                    <a:pt x="174" y="1307"/>
                  </a:lnTo>
                  <a:lnTo>
                    <a:pt x="154" y="1282"/>
                  </a:lnTo>
                  <a:lnTo>
                    <a:pt x="136" y="1256"/>
                  </a:lnTo>
                  <a:lnTo>
                    <a:pt x="118" y="1228"/>
                  </a:lnTo>
                  <a:lnTo>
                    <a:pt x="102" y="1200"/>
                  </a:lnTo>
                  <a:lnTo>
                    <a:pt x="87" y="1172"/>
                  </a:lnTo>
                  <a:lnTo>
                    <a:pt x="72" y="1143"/>
                  </a:lnTo>
                  <a:lnTo>
                    <a:pt x="59" y="1113"/>
                  </a:lnTo>
                  <a:lnTo>
                    <a:pt x="256" y="993"/>
                  </a:lnTo>
                  <a:lnTo>
                    <a:pt x="242" y="945"/>
                  </a:lnTo>
                  <a:lnTo>
                    <a:pt x="232" y="898"/>
                  </a:lnTo>
                  <a:lnTo>
                    <a:pt x="227" y="848"/>
                  </a:lnTo>
                  <a:lnTo>
                    <a:pt x="225" y="797"/>
                  </a:lnTo>
                  <a:lnTo>
                    <a:pt x="0" y="745"/>
                  </a:lnTo>
                  <a:lnTo>
                    <a:pt x="3" y="715"/>
                  </a:lnTo>
                  <a:lnTo>
                    <a:pt x="8" y="684"/>
                  </a:lnTo>
                  <a:lnTo>
                    <a:pt x="13" y="654"/>
                  </a:lnTo>
                  <a:lnTo>
                    <a:pt x="20" y="623"/>
                  </a:lnTo>
                  <a:lnTo>
                    <a:pt x="28" y="590"/>
                  </a:lnTo>
                  <a:lnTo>
                    <a:pt x="38" y="557"/>
                  </a:lnTo>
                  <a:lnTo>
                    <a:pt x="49" y="526"/>
                  </a:lnTo>
                  <a:lnTo>
                    <a:pt x="61" y="495"/>
                  </a:lnTo>
                  <a:lnTo>
                    <a:pt x="286" y="548"/>
                  </a:lnTo>
                  <a:lnTo>
                    <a:pt x="297" y="526"/>
                  </a:lnTo>
                  <a:lnTo>
                    <a:pt x="311" y="505"/>
                  </a:lnTo>
                  <a:lnTo>
                    <a:pt x="324" y="484"/>
                  </a:lnTo>
                  <a:lnTo>
                    <a:pt x="337" y="464"/>
                  </a:lnTo>
                  <a:lnTo>
                    <a:pt x="352" y="444"/>
                  </a:lnTo>
                  <a:lnTo>
                    <a:pt x="368" y="424"/>
                  </a:lnTo>
                  <a:lnTo>
                    <a:pt x="385" y="406"/>
                  </a:lnTo>
                  <a:lnTo>
                    <a:pt x="401" y="390"/>
                  </a:lnTo>
                  <a:lnTo>
                    <a:pt x="279" y="194"/>
                  </a:lnTo>
                  <a:lnTo>
                    <a:pt x="304" y="175"/>
                  </a:lnTo>
                  <a:lnTo>
                    <a:pt x="329" y="155"/>
                  </a:lnTo>
                  <a:lnTo>
                    <a:pt x="355" y="135"/>
                  </a:lnTo>
                  <a:lnTo>
                    <a:pt x="383" y="119"/>
                  </a:lnTo>
                  <a:lnTo>
                    <a:pt x="411" y="102"/>
                  </a:lnTo>
                  <a:lnTo>
                    <a:pt x="439" y="86"/>
                  </a:lnTo>
                  <a:lnTo>
                    <a:pt x="468" y="73"/>
                  </a:lnTo>
                  <a:lnTo>
                    <a:pt x="498" y="59"/>
                  </a:lnTo>
                  <a:lnTo>
                    <a:pt x="619" y="255"/>
                  </a:lnTo>
                  <a:lnTo>
                    <a:pt x="642" y="249"/>
                  </a:lnTo>
                  <a:lnTo>
                    <a:pt x="665" y="242"/>
                  </a:lnTo>
                  <a:lnTo>
                    <a:pt x="688" y="237"/>
                  </a:lnTo>
                  <a:lnTo>
                    <a:pt x="713" y="232"/>
                  </a:lnTo>
                  <a:lnTo>
                    <a:pt x="736" y="229"/>
                  </a:lnTo>
                  <a:lnTo>
                    <a:pt x="761" y="227"/>
                  </a:lnTo>
                  <a:lnTo>
                    <a:pt x="785" y="225"/>
                  </a:lnTo>
                  <a:lnTo>
                    <a:pt x="810" y="225"/>
                  </a:lnTo>
                  <a:lnTo>
                    <a:pt x="861" y="0"/>
                  </a:lnTo>
                  <a:lnTo>
                    <a:pt x="877" y="2"/>
                  </a:lnTo>
                  <a:lnTo>
                    <a:pt x="894" y="4"/>
                  </a:lnTo>
                  <a:lnTo>
                    <a:pt x="909" y="5"/>
                  </a:lnTo>
                  <a:lnTo>
                    <a:pt x="925" y="7"/>
                  </a:lnTo>
                  <a:lnTo>
                    <a:pt x="942" y="10"/>
                  </a:lnTo>
                  <a:lnTo>
                    <a:pt x="958" y="13"/>
                  </a:lnTo>
                  <a:lnTo>
                    <a:pt x="973" y="17"/>
                  </a:lnTo>
                  <a:lnTo>
                    <a:pt x="989" y="20"/>
                  </a:lnTo>
                  <a:lnTo>
                    <a:pt x="1006" y="23"/>
                  </a:lnTo>
                  <a:lnTo>
                    <a:pt x="1020" y="28"/>
                  </a:lnTo>
                  <a:lnTo>
                    <a:pt x="1037" y="33"/>
                  </a:lnTo>
                  <a:lnTo>
                    <a:pt x="1052" y="36"/>
                  </a:lnTo>
                  <a:lnTo>
                    <a:pt x="1068" y="41"/>
                  </a:lnTo>
                  <a:lnTo>
                    <a:pt x="1083" y="46"/>
                  </a:lnTo>
                  <a:lnTo>
                    <a:pt x="1098" y="53"/>
                  </a:lnTo>
                  <a:lnTo>
                    <a:pt x="1112" y="58"/>
                  </a:lnTo>
                  <a:lnTo>
                    <a:pt x="1060" y="283"/>
                  </a:lnTo>
                  <a:lnTo>
                    <a:pt x="1081" y="295"/>
                  </a:lnTo>
                  <a:lnTo>
                    <a:pt x="1103" y="306"/>
                  </a:lnTo>
                  <a:lnTo>
                    <a:pt x="1124" y="319"/>
                  </a:lnTo>
                  <a:lnTo>
                    <a:pt x="1144" y="332"/>
                  </a:lnTo>
                  <a:lnTo>
                    <a:pt x="1163" y="347"/>
                  </a:lnTo>
                  <a:lnTo>
                    <a:pt x="1181" y="362"/>
                  </a:lnTo>
                  <a:lnTo>
                    <a:pt x="1199" y="378"/>
                  </a:lnTo>
                  <a:lnTo>
                    <a:pt x="1216" y="395"/>
                  </a:lnTo>
                  <a:lnTo>
                    <a:pt x="1410" y="272"/>
                  </a:lnTo>
                  <a:lnTo>
                    <a:pt x="1431" y="296"/>
                  </a:lnTo>
                  <a:lnTo>
                    <a:pt x="1451" y="322"/>
                  </a:lnTo>
                  <a:lnTo>
                    <a:pt x="1469" y="349"/>
                  </a:lnTo>
                  <a:lnTo>
                    <a:pt x="1487" y="375"/>
                  </a:lnTo>
                  <a:lnTo>
                    <a:pt x="1503" y="403"/>
                  </a:lnTo>
                  <a:lnTo>
                    <a:pt x="1520" y="431"/>
                  </a:lnTo>
                  <a:lnTo>
                    <a:pt x="1535" y="461"/>
                  </a:lnTo>
                  <a:lnTo>
                    <a:pt x="1548" y="490"/>
                  </a:lnTo>
                  <a:lnTo>
                    <a:pt x="1352" y="612"/>
                  </a:lnTo>
                  <a:lnTo>
                    <a:pt x="1367" y="658"/>
                  </a:lnTo>
                  <a:lnTo>
                    <a:pt x="1377" y="705"/>
                  </a:lnTo>
                  <a:lnTo>
                    <a:pt x="1384" y="753"/>
                  </a:lnTo>
                  <a:lnTo>
                    <a:pt x="1387" y="802"/>
                  </a:lnTo>
                  <a:lnTo>
                    <a:pt x="1610" y="855"/>
                  </a:lnTo>
                  <a:close/>
                </a:path>
              </a:pathLst>
            </a:custGeom>
            <a:solidFill>
              <a:srgbClr val="EDF2EF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9" name="Freeform 28"/>
            <p:cNvSpPr>
              <a:spLocks/>
            </p:cNvSpPr>
            <p:nvPr/>
          </p:nvSpPr>
          <p:spPr bwMode="auto">
            <a:xfrm>
              <a:off x="3468609" y="3949812"/>
              <a:ext cx="1235471" cy="1236238"/>
            </a:xfrm>
            <a:custGeom>
              <a:avLst/>
              <a:gdLst/>
              <a:ahLst/>
              <a:cxnLst>
                <a:cxn ang="0">
                  <a:pos x="1604" y="922"/>
                </a:cxn>
                <a:cxn ang="0">
                  <a:pos x="1584" y="1019"/>
                </a:cxn>
                <a:cxn ang="0">
                  <a:pos x="1554" y="1105"/>
                </a:cxn>
                <a:cxn ang="0">
                  <a:pos x="1308" y="1098"/>
                </a:cxn>
                <a:cxn ang="0">
                  <a:pos x="1267" y="1159"/>
                </a:cxn>
                <a:cxn ang="0">
                  <a:pos x="1217" y="1215"/>
                </a:cxn>
                <a:cxn ang="0">
                  <a:pos x="1290" y="1452"/>
                </a:cxn>
                <a:cxn ang="0">
                  <a:pos x="1209" y="1504"/>
                </a:cxn>
                <a:cxn ang="0">
                  <a:pos x="1122" y="1549"/>
                </a:cxn>
                <a:cxn ang="0">
                  <a:pos x="953" y="1368"/>
                </a:cxn>
                <a:cxn ang="0">
                  <a:pos x="879" y="1383"/>
                </a:cxn>
                <a:cxn ang="0">
                  <a:pos x="803" y="1386"/>
                </a:cxn>
                <a:cxn ang="0">
                  <a:pos x="720" y="1608"/>
                </a:cxn>
                <a:cxn ang="0">
                  <a:pos x="670" y="1601"/>
                </a:cxn>
                <a:cxn ang="0">
                  <a:pos x="623" y="1591"/>
                </a:cxn>
                <a:cxn ang="0">
                  <a:pos x="575" y="1578"/>
                </a:cxn>
                <a:cxn ang="0">
                  <a:pos x="531" y="1565"/>
                </a:cxn>
                <a:cxn ang="0">
                  <a:pos x="552" y="1328"/>
                </a:cxn>
                <a:cxn ang="0">
                  <a:pos x="486" y="1291"/>
                </a:cxn>
                <a:cxn ang="0">
                  <a:pos x="425" y="1244"/>
                </a:cxn>
                <a:cxn ang="0">
                  <a:pos x="194" y="1332"/>
                </a:cxn>
                <a:cxn ang="0">
                  <a:pos x="135" y="1256"/>
                </a:cxn>
                <a:cxn ang="0">
                  <a:pos x="85" y="1172"/>
                </a:cxn>
                <a:cxn ang="0">
                  <a:pos x="255" y="993"/>
                </a:cxn>
                <a:cxn ang="0">
                  <a:pos x="227" y="848"/>
                </a:cxn>
                <a:cxn ang="0">
                  <a:pos x="3" y="715"/>
                </a:cxn>
                <a:cxn ang="0">
                  <a:pos x="20" y="623"/>
                </a:cxn>
                <a:cxn ang="0">
                  <a:pos x="48" y="526"/>
                </a:cxn>
                <a:cxn ang="0">
                  <a:pos x="297" y="526"/>
                </a:cxn>
                <a:cxn ang="0">
                  <a:pos x="337" y="464"/>
                </a:cxn>
                <a:cxn ang="0">
                  <a:pos x="383" y="406"/>
                </a:cxn>
                <a:cxn ang="0">
                  <a:pos x="302" y="175"/>
                </a:cxn>
                <a:cxn ang="0">
                  <a:pos x="383" y="119"/>
                </a:cxn>
                <a:cxn ang="0">
                  <a:pos x="468" y="73"/>
                </a:cxn>
                <a:cxn ang="0">
                  <a:pos x="642" y="249"/>
                </a:cxn>
                <a:cxn ang="0">
                  <a:pos x="711" y="232"/>
                </a:cxn>
                <a:cxn ang="0">
                  <a:pos x="784" y="225"/>
                </a:cxn>
                <a:cxn ang="0">
                  <a:pos x="877" y="2"/>
                </a:cxn>
                <a:cxn ang="0">
                  <a:pos x="925" y="7"/>
                </a:cxn>
                <a:cxn ang="0">
                  <a:pos x="973" y="17"/>
                </a:cxn>
                <a:cxn ang="0">
                  <a:pos x="1020" y="28"/>
                </a:cxn>
                <a:cxn ang="0">
                  <a:pos x="1066" y="41"/>
                </a:cxn>
                <a:cxn ang="0">
                  <a:pos x="1111" y="58"/>
                </a:cxn>
                <a:cxn ang="0">
                  <a:pos x="1102" y="306"/>
                </a:cxn>
                <a:cxn ang="0">
                  <a:pos x="1163" y="347"/>
                </a:cxn>
                <a:cxn ang="0">
                  <a:pos x="1216" y="395"/>
                </a:cxn>
                <a:cxn ang="0">
                  <a:pos x="1451" y="322"/>
                </a:cxn>
                <a:cxn ang="0">
                  <a:pos x="1503" y="403"/>
                </a:cxn>
                <a:cxn ang="0">
                  <a:pos x="1548" y="490"/>
                </a:cxn>
                <a:cxn ang="0">
                  <a:pos x="1377" y="705"/>
                </a:cxn>
                <a:cxn ang="0">
                  <a:pos x="1610" y="855"/>
                </a:cxn>
              </a:cxnLst>
              <a:rect l="0" t="0" r="r" b="b"/>
              <a:pathLst>
                <a:path w="1610" h="1611">
                  <a:moveTo>
                    <a:pt x="1610" y="855"/>
                  </a:moveTo>
                  <a:lnTo>
                    <a:pt x="1607" y="888"/>
                  </a:lnTo>
                  <a:lnTo>
                    <a:pt x="1604" y="922"/>
                  </a:lnTo>
                  <a:lnTo>
                    <a:pt x="1599" y="955"/>
                  </a:lnTo>
                  <a:lnTo>
                    <a:pt x="1590" y="990"/>
                  </a:lnTo>
                  <a:lnTo>
                    <a:pt x="1584" y="1019"/>
                  </a:lnTo>
                  <a:lnTo>
                    <a:pt x="1576" y="1049"/>
                  </a:lnTo>
                  <a:lnTo>
                    <a:pt x="1566" y="1077"/>
                  </a:lnTo>
                  <a:lnTo>
                    <a:pt x="1554" y="1105"/>
                  </a:lnTo>
                  <a:lnTo>
                    <a:pt x="1331" y="1054"/>
                  </a:lnTo>
                  <a:lnTo>
                    <a:pt x="1319" y="1075"/>
                  </a:lnTo>
                  <a:lnTo>
                    <a:pt x="1308" y="1098"/>
                  </a:lnTo>
                  <a:lnTo>
                    <a:pt x="1295" y="1118"/>
                  </a:lnTo>
                  <a:lnTo>
                    <a:pt x="1282" y="1139"/>
                  </a:lnTo>
                  <a:lnTo>
                    <a:pt x="1267" y="1159"/>
                  </a:lnTo>
                  <a:lnTo>
                    <a:pt x="1250" y="1179"/>
                  </a:lnTo>
                  <a:lnTo>
                    <a:pt x="1234" y="1197"/>
                  </a:lnTo>
                  <a:lnTo>
                    <a:pt x="1217" y="1215"/>
                  </a:lnTo>
                  <a:lnTo>
                    <a:pt x="1339" y="1410"/>
                  </a:lnTo>
                  <a:lnTo>
                    <a:pt x="1314" y="1432"/>
                  </a:lnTo>
                  <a:lnTo>
                    <a:pt x="1290" y="1452"/>
                  </a:lnTo>
                  <a:lnTo>
                    <a:pt x="1263" y="1470"/>
                  </a:lnTo>
                  <a:lnTo>
                    <a:pt x="1237" y="1488"/>
                  </a:lnTo>
                  <a:lnTo>
                    <a:pt x="1209" y="1504"/>
                  </a:lnTo>
                  <a:lnTo>
                    <a:pt x="1181" y="1521"/>
                  </a:lnTo>
                  <a:lnTo>
                    <a:pt x="1152" y="1535"/>
                  </a:lnTo>
                  <a:lnTo>
                    <a:pt x="1122" y="1549"/>
                  </a:lnTo>
                  <a:lnTo>
                    <a:pt x="1001" y="1353"/>
                  </a:lnTo>
                  <a:lnTo>
                    <a:pt x="978" y="1361"/>
                  </a:lnTo>
                  <a:lnTo>
                    <a:pt x="953" y="1368"/>
                  </a:lnTo>
                  <a:lnTo>
                    <a:pt x="928" y="1373"/>
                  </a:lnTo>
                  <a:lnTo>
                    <a:pt x="904" y="1378"/>
                  </a:lnTo>
                  <a:lnTo>
                    <a:pt x="879" y="1383"/>
                  </a:lnTo>
                  <a:lnTo>
                    <a:pt x="854" y="1384"/>
                  </a:lnTo>
                  <a:lnTo>
                    <a:pt x="828" y="1386"/>
                  </a:lnTo>
                  <a:lnTo>
                    <a:pt x="803" y="1386"/>
                  </a:lnTo>
                  <a:lnTo>
                    <a:pt x="751" y="1611"/>
                  </a:lnTo>
                  <a:lnTo>
                    <a:pt x="734" y="1609"/>
                  </a:lnTo>
                  <a:lnTo>
                    <a:pt x="720" y="1608"/>
                  </a:lnTo>
                  <a:lnTo>
                    <a:pt x="703" y="1606"/>
                  </a:lnTo>
                  <a:lnTo>
                    <a:pt x="687" y="1603"/>
                  </a:lnTo>
                  <a:lnTo>
                    <a:pt x="670" y="1601"/>
                  </a:lnTo>
                  <a:lnTo>
                    <a:pt x="655" y="1598"/>
                  </a:lnTo>
                  <a:lnTo>
                    <a:pt x="639" y="1595"/>
                  </a:lnTo>
                  <a:lnTo>
                    <a:pt x="623" y="1591"/>
                  </a:lnTo>
                  <a:lnTo>
                    <a:pt x="606" y="1588"/>
                  </a:lnTo>
                  <a:lnTo>
                    <a:pt x="591" y="1583"/>
                  </a:lnTo>
                  <a:lnTo>
                    <a:pt x="575" y="1578"/>
                  </a:lnTo>
                  <a:lnTo>
                    <a:pt x="560" y="1575"/>
                  </a:lnTo>
                  <a:lnTo>
                    <a:pt x="545" y="1570"/>
                  </a:lnTo>
                  <a:lnTo>
                    <a:pt x="531" y="1565"/>
                  </a:lnTo>
                  <a:lnTo>
                    <a:pt x="516" y="1558"/>
                  </a:lnTo>
                  <a:lnTo>
                    <a:pt x="501" y="1553"/>
                  </a:lnTo>
                  <a:lnTo>
                    <a:pt x="552" y="1328"/>
                  </a:lnTo>
                  <a:lnTo>
                    <a:pt x="529" y="1317"/>
                  </a:lnTo>
                  <a:lnTo>
                    <a:pt x="508" y="1304"/>
                  </a:lnTo>
                  <a:lnTo>
                    <a:pt x="486" y="1291"/>
                  </a:lnTo>
                  <a:lnTo>
                    <a:pt x="465" y="1276"/>
                  </a:lnTo>
                  <a:lnTo>
                    <a:pt x="445" y="1261"/>
                  </a:lnTo>
                  <a:lnTo>
                    <a:pt x="425" y="1244"/>
                  </a:lnTo>
                  <a:lnTo>
                    <a:pt x="407" y="1228"/>
                  </a:lnTo>
                  <a:lnTo>
                    <a:pt x="389" y="1210"/>
                  </a:lnTo>
                  <a:lnTo>
                    <a:pt x="194" y="1332"/>
                  </a:lnTo>
                  <a:lnTo>
                    <a:pt x="174" y="1307"/>
                  </a:lnTo>
                  <a:lnTo>
                    <a:pt x="154" y="1282"/>
                  </a:lnTo>
                  <a:lnTo>
                    <a:pt x="135" y="1256"/>
                  </a:lnTo>
                  <a:lnTo>
                    <a:pt x="118" y="1228"/>
                  </a:lnTo>
                  <a:lnTo>
                    <a:pt x="102" y="1200"/>
                  </a:lnTo>
                  <a:lnTo>
                    <a:pt x="85" y="1172"/>
                  </a:lnTo>
                  <a:lnTo>
                    <a:pt x="72" y="1143"/>
                  </a:lnTo>
                  <a:lnTo>
                    <a:pt x="59" y="1113"/>
                  </a:lnTo>
                  <a:lnTo>
                    <a:pt x="255" y="993"/>
                  </a:lnTo>
                  <a:lnTo>
                    <a:pt x="241" y="945"/>
                  </a:lnTo>
                  <a:lnTo>
                    <a:pt x="232" y="898"/>
                  </a:lnTo>
                  <a:lnTo>
                    <a:pt x="227" y="848"/>
                  </a:lnTo>
                  <a:lnTo>
                    <a:pt x="225" y="797"/>
                  </a:lnTo>
                  <a:lnTo>
                    <a:pt x="0" y="745"/>
                  </a:lnTo>
                  <a:lnTo>
                    <a:pt x="3" y="715"/>
                  </a:lnTo>
                  <a:lnTo>
                    <a:pt x="8" y="684"/>
                  </a:lnTo>
                  <a:lnTo>
                    <a:pt x="13" y="654"/>
                  </a:lnTo>
                  <a:lnTo>
                    <a:pt x="20" y="623"/>
                  </a:lnTo>
                  <a:lnTo>
                    <a:pt x="28" y="590"/>
                  </a:lnTo>
                  <a:lnTo>
                    <a:pt x="38" y="557"/>
                  </a:lnTo>
                  <a:lnTo>
                    <a:pt x="48" y="526"/>
                  </a:lnTo>
                  <a:lnTo>
                    <a:pt x="61" y="495"/>
                  </a:lnTo>
                  <a:lnTo>
                    <a:pt x="286" y="548"/>
                  </a:lnTo>
                  <a:lnTo>
                    <a:pt x="297" y="526"/>
                  </a:lnTo>
                  <a:lnTo>
                    <a:pt x="309" y="505"/>
                  </a:lnTo>
                  <a:lnTo>
                    <a:pt x="322" y="484"/>
                  </a:lnTo>
                  <a:lnTo>
                    <a:pt x="337" y="464"/>
                  </a:lnTo>
                  <a:lnTo>
                    <a:pt x="352" y="444"/>
                  </a:lnTo>
                  <a:lnTo>
                    <a:pt x="366" y="424"/>
                  </a:lnTo>
                  <a:lnTo>
                    <a:pt x="383" y="406"/>
                  </a:lnTo>
                  <a:lnTo>
                    <a:pt x="401" y="390"/>
                  </a:lnTo>
                  <a:lnTo>
                    <a:pt x="278" y="194"/>
                  </a:lnTo>
                  <a:lnTo>
                    <a:pt x="302" y="175"/>
                  </a:lnTo>
                  <a:lnTo>
                    <a:pt x="329" y="155"/>
                  </a:lnTo>
                  <a:lnTo>
                    <a:pt x="355" y="135"/>
                  </a:lnTo>
                  <a:lnTo>
                    <a:pt x="383" y="119"/>
                  </a:lnTo>
                  <a:lnTo>
                    <a:pt x="411" y="102"/>
                  </a:lnTo>
                  <a:lnTo>
                    <a:pt x="439" y="86"/>
                  </a:lnTo>
                  <a:lnTo>
                    <a:pt x="468" y="73"/>
                  </a:lnTo>
                  <a:lnTo>
                    <a:pt x="498" y="59"/>
                  </a:lnTo>
                  <a:lnTo>
                    <a:pt x="619" y="255"/>
                  </a:lnTo>
                  <a:lnTo>
                    <a:pt x="642" y="249"/>
                  </a:lnTo>
                  <a:lnTo>
                    <a:pt x="665" y="242"/>
                  </a:lnTo>
                  <a:lnTo>
                    <a:pt x="688" y="237"/>
                  </a:lnTo>
                  <a:lnTo>
                    <a:pt x="711" y="232"/>
                  </a:lnTo>
                  <a:lnTo>
                    <a:pt x="736" y="229"/>
                  </a:lnTo>
                  <a:lnTo>
                    <a:pt x="759" y="227"/>
                  </a:lnTo>
                  <a:lnTo>
                    <a:pt x="784" y="225"/>
                  </a:lnTo>
                  <a:lnTo>
                    <a:pt x="808" y="225"/>
                  </a:lnTo>
                  <a:lnTo>
                    <a:pt x="861" y="0"/>
                  </a:lnTo>
                  <a:lnTo>
                    <a:pt x="877" y="2"/>
                  </a:lnTo>
                  <a:lnTo>
                    <a:pt x="894" y="4"/>
                  </a:lnTo>
                  <a:lnTo>
                    <a:pt x="909" y="5"/>
                  </a:lnTo>
                  <a:lnTo>
                    <a:pt x="925" y="7"/>
                  </a:lnTo>
                  <a:lnTo>
                    <a:pt x="941" y="10"/>
                  </a:lnTo>
                  <a:lnTo>
                    <a:pt x="958" y="13"/>
                  </a:lnTo>
                  <a:lnTo>
                    <a:pt x="973" y="17"/>
                  </a:lnTo>
                  <a:lnTo>
                    <a:pt x="989" y="20"/>
                  </a:lnTo>
                  <a:lnTo>
                    <a:pt x="1005" y="23"/>
                  </a:lnTo>
                  <a:lnTo>
                    <a:pt x="1020" y="28"/>
                  </a:lnTo>
                  <a:lnTo>
                    <a:pt x="1037" y="33"/>
                  </a:lnTo>
                  <a:lnTo>
                    <a:pt x="1051" y="36"/>
                  </a:lnTo>
                  <a:lnTo>
                    <a:pt x="1066" y="41"/>
                  </a:lnTo>
                  <a:lnTo>
                    <a:pt x="1081" y="46"/>
                  </a:lnTo>
                  <a:lnTo>
                    <a:pt x="1096" y="53"/>
                  </a:lnTo>
                  <a:lnTo>
                    <a:pt x="1111" y="58"/>
                  </a:lnTo>
                  <a:lnTo>
                    <a:pt x="1060" y="283"/>
                  </a:lnTo>
                  <a:lnTo>
                    <a:pt x="1081" y="295"/>
                  </a:lnTo>
                  <a:lnTo>
                    <a:pt x="1102" y="306"/>
                  </a:lnTo>
                  <a:lnTo>
                    <a:pt x="1124" y="319"/>
                  </a:lnTo>
                  <a:lnTo>
                    <a:pt x="1143" y="332"/>
                  </a:lnTo>
                  <a:lnTo>
                    <a:pt x="1163" y="347"/>
                  </a:lnTo>
                  <a:lnTo>
                    <a:pt x="1181" y="362"/>
                  </a:lnTo>
                  <a:lnTo>
                    <a:pt x="1199" y="378"/>
                  </a:lnTo>
                  <a:lnTo>
                    <a:pt x="1216" y="395"/>
                  </a:lnTo>
                  <a:lnTo>
                    <a:pt x="1410" y="272"/>
                  </a:lnTo>
                  <a:lnTo>
                    <a:pt x="1431" y="296"/>
                  </a:lnTo>
                  <a:lnTo>
                    <a:pt x="1451" y="322"/>
                  </a:lnTo>
                  <a:lnTo>
                    <a:pt x="1469" y="349"/>
                  </a:lnTo>
                  <a:lnTo>
                    <a:pt x="1487" y="375"/>
                  </a:lnTo>
                  <a:lnTo>
                    <a:pt x="1503" y="403"/>
                  </a:lnTo>
                  <a:lnTo>
                    <a:pt x="1520" y="431"/>
                  </a:lnTo>
                  <a:lnTo>
                    <a:pt x="1535" y="461"/>
                  </a:lnTo>
                  <a:lnTo>
                    <a:pt x="1548" y="490"/>
                  </a:lnTo>
                  <a:lnTo>
                    <a:pt x="1352" y="612"/>
                  </a:lnTo>
                  <a:lnTo>
                    <a:pt x="1367" y="658"/>
                  </a:lnTo>
                  <a:lnTo>
                    <a:pt x="1377" y="705"/>
                  </a:lnTo>
                  <a:lnTo>
                    <a:pt x="1383" y="753"/>
                  </a:lnTo>
                  <a:lnTo>
                    <a:pt x="1385" y="802"/>
                  </a:lnTo>
                  <a:lnTo>
                    <a:pt x="1610" y="855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0" name="Freeform 29"/>
            <p:cNvSpPr>
              <a:spLocks/>
            </p:cNvSpPr>
            <p:nvPr/>
          </p:nvSpPr>
          <p:spPr bwMode="auto">
            <a:xfrm>
              <a:off x="3744863" y="4225299"/>
              <a:ext cx="692171" cy="689869"/>
            </a:xfrm>
            <a:custGeom>
              <a:avLst/>
              <a:gdLst/>
              <a:ahLst/>
              <a:cxnLst>
                <a:cxn ang="0">
                  <a:pos x="899" y="506"/>
                </a:cxn>
                <a:cxn ang="0">
                  <a:pos x="900" y="417"/>
                </a:cxn>
                <a:cxn ang="0">
                  <a:pos x="885" y="330"/>
                </a:cxn>
                <a:cxn ang="0">
                  <a:pos x="854" y="249"/>
                </a:cxn>
                <a:cxn ang="0">
                  <a:pos x="808" y="175"/>
                </a:cxn>
                <a:cxn ang="0">
                  <a:pos x="749" y="113"/>
                </a:cxn>
                <a:cxn ang="0">
                  <a:pos x="678" y="60"/>
                </a:cxn>
                <a:cxn ang="0">
                  <a:pos x="596" y="24"/>
                </a:cxn>
                <a:cxn ang="0">
                  <a:pos x="506" y="3"/>
                </a:cxn>
                <a:cxn ang="0">
                  <a:pos x="417" y="1"/>
                </a:cxn>
                <a:cxn ang="0">
                  <a:pos x="332" y="16"/>
                </a:cxn>
                <a:cxn ang="0">
                  <a:pos x="249" y="47"/>
                </a:cxn>
                <a:cxn ang="0">
                  <a:pos x="177" y="93"/>
                </a:cxn>
                <a:cxn ang="0">
                  <a:pos x="113" y="151"/>
                </a:cxn>
                <a:cxn ang="0">
                  <a:pos x="62" y="223"/>
                </a:cxn>
                <a:cxn ang="0">
                  <a:pos x="24" y="304"/>
                </a:cxn>
                <a:cxn ang="0">
                  <a:pos x="3" y="394"/>
                </a:cxn>
                <a:cxn ang="0">
                  <a:pos x="1" y="483"/>
                </a:cxn>
                <a:cxn ang="0">
                  <a:pos x="16" y="570"/>
                </a:cxn>
                <a:cxn ang="0">
                  <a:pos x="47" y="650"/>
                </a:cxn>
                <a:cxn ang="0">
                  <a:pos x="93" y="723"/>
                </a:cxn>
                <a:cxn ang="0">
                  <a:pos x="151" y="787"/>
                </a:cxn>
                <a:cxn ang="0">
                  <a:pos x="223" y="838"/>
                </a:cxn>
                <a:cxn ang="0">
                  <a:pos x="304" y="874"/>
                </a:cxn>
                <a:cxn ang="0">
                  <a:pos x="394" y="895"/>
                </a:cxn>
                <a:cxn ang="0">
                  <a:pos x="483" y="899"/>
                </a:cxn>
                <a:cxn ang="0">
                  <a:pos x="570" y="884"/>
                </a:cxn>
                <a:cxn ang="0">
                  <a:pos x="650" y="853"/>
                </a:cxn>
                <a:cxn ang="0">
                  <a:pos x="724" y="807"/>
                </a:cxn>
                <a:cxn ang="0">
                  <a:pos x="788" y="749"/>
                </a:cxn>
                <a:cxn ang="0">
                  <a:pos x="839" y="677"/>
                </a:cxn>
                <a:cxn ang="0">
                  <a:pos x="877" y="596"/>
                </a:cxn>
              </a:cxnLst>
              <a:rect l="0" t="0" r="r" b="b"/>
              <a:pathLst>
                <a:path w="902" h="899">
                  <a:moveTo>
                    <a:pt x="890" y="552"/>
                  </a:moveTo>
                  <a:lnTo>
                    <a:pt x="899" y="506"/>
                  </a:lnTo>
                  <a:lnTo>
                    <a:pt x="902" y="461"/>
                  </a:lnTo>
                  <a:lnTo>
                    <a:pt x="900" y="417"/>
                  </a:lnTo>
                  <a:lnTo>
                    <a:pt x="895" y="373"/>
                  </a:lnTo>
                  <a:lnTo>
                    <a:pt x="885" y="330"/>
                  </a:lnTo>
                  <a:lnTo>
                    <a:pt x="872" y="289"/>
                  </a:lnTo>
                  <a:lnTo>
                    <a:pt x="854" y="249"/>
                  </a:lnTo>
                  <a:lnTo>
                    <a:pt x="833" y="212"/>
                  </a:lnTo>
                  <a:lnTo>
                    <a:pt x="808" y="175"/>
                  </a:lnTo>
                  <a:lnTo>
                    <a:pt x="780" y="143"/>
                  </a:lnTo>
                  <a:lnTo>
                    <a:pt x="749" y="113"/>
                  </a:lnTo>
                  <a:lnTo>
                    <a:pt x="714" y="85"/>
                  </a:lnTo>
                  <a:lnTo>
                    <a:pt x="678" y="60"/>
                  </a:lnTo>
                  <a:lnTo>
                    <a:pt x="639" y="41"/>
                  </a:lnTo>
                  <a:lnTo>
                    <a:pt x="596" y="24"/>
                  </a:lnTo>
                  <a:lnTo>
                    <a:pt x="552" y="11"/>
                  </a:lnTo>
                  <a:lnTo>
                    <a:pt x="506" y="3"/>
                  </a:lnTo>
                  <a:lnTo>
                    <a:pt x="461" y="0"/>
                  </a:lnTo>
                  <a:lnTo>
                    <a:pt x="417" y="1"/>
                  </a:lnTo>
                  <a:lnTo>
                    <a:pt x="374" y="6"/>
                  </a:lnTo>
                  <a:lnTo>
                    <a:pt x="332" y="16"/>
                  </a:lnTo>
                  <a:lnTo>
                    <a:pt x="291" y="29"/>
                  </a:lnTo>
                  <a:lnTo>
                    <a:pt x="249" y="47"/>
                  </a:lnTo>
                  <a:lnTo>
                    <a:pt x="213" y="69"/>
                  </a:lnTo>
                  <a:lnTo>
                    <a:pt x="177" y="93"/>
                  </a:lnTo>
                  <a:lnTo>
                    <a:pt x="144" y="121"/>
                  </a:lnTo>
                  <a:lnTo>
                    <a:pt x="113" y="151"/>
                  </a:lnTo>
                  <a:lnTo>
                    <a:pt x="87" y="185"/>
                  </a:lnTo>
                  <a:lnTo>
                    <a:pt x="62" y="223"/>
                  </a:lnTo>
                  <a:lnTo>
                    <a:pt x="41" y="263"/>
                  </a:lnTo>
                  <a:lnTo>
                    <a:pt x="24" y="304"/>
                  </a:lnTo>
                  <a:lnTo>
                    <a:pt x="11" y="348"/>
                  </a:lnTo>
                  <a:lnTo>
                    <a:pt x="3" y="394"/>
                  </a:lnTo>
                  <a:lnTo>
                    <a:pt x="0" y="438"/>
                  </a:lnTo>
                  <a:lnTo>
                    <a:pt x="1" y="483"/>
                  </a:lnTo>
                  <a:lnTo>
                    <a:pt x="6" y="527"/>
                  </a:lnTo>
                  <a:lnTo>
                    <a:pt x="16" y="570"/>
                  </a:lnTo>
                  <a:lnTo>
                    <a:pt x="29" y="611"/>
                  </a:lnTo>
                  <a:lnTo>
                    <a:pt x="47" y="650"/>
                  </a:lnTo>
                  <a:lnTo>
                    <a:pt x="69" y="688"/>
                  </a:lnTo>
                  <a:lnTo>
                    <a:pt x="93" y="723"/>
                  </a:lnTo>
                  <a:lnTo>
                    <a:pt x="121" y="756"/>
                  </a:lnTo>
                  <a:lnTo>
                    <a:pt x="151" y="787"/>
                  </a:lnTo>
                  <a:lnTo>
                    <a:pt x="185" y="813"/>
                  </a:lnTo>
                  <a:lnTo>
                    <a:pt x="223" y="838"/>
                  </a:lnTo>
                  <a:lnTo>
                    <a:pt x="263" y="858"/>
                  </a:lnTo>
                  <a:lnTo>
                    <a:pt x="304" y="874"/>
                  </a:lnTo>
                  <a:lnTo>
                    <a:pt x="348" y="887"/>
                  </a:lnTo>
                  <a:lnTo>
                    <a:pt x="394" y="895"/>
                  </a:lnTo>
                  <a:lnTo>
                    <a:pt x="438" y="899"/>
                  </a:lnTo>
                  <a:lnTo>
                    <a:pt x="483" y="899"/>
                  </a:lnTo>
                  <a:lnTo>
                    <a:pt x="527" y="894"/>
                  </a:lnTo>
                  <a:lnTo>
                    <a:pt x="570" y="884"/>
                  </a:lnTo>
                  <a:lnTo>
                    <a:pt x="611" y="871"/>
                  </a:lnTo>
                  <a:lnTo>
                    <a:pt x="650" y="853"/>
                  </a:lnTo>
                  <a:lnTo>
                    <a:pt x="688" y="831"/>
                  </a:lnTo>
                  <a:lnTo>
                    <a:pt x="724" y="807"/>
                  </a:lnTo>
                  <a:lnTo>
                    <a:pt x="757" y="779"/>
                  </a:lnTo>
                  <a:lnTo>
                    <a:pt x="788" y="749"/>
                  </a:lnTo>
                  <a:lnTo>
                    <a:pt x="815" y="715"/>
                  </a:lnTo>
                  <a:lnTo>
                    <a:pt x="839" y="677"/>
                  </a:lnTo>
                  <a:lnTo>
                    <a:pt x="861" y="637"/>
                  </a:lnTo>
                  <a:lnTo>
                    <a:pt x="877" y="596"/>
                  </a:lnTo>
                  <a:lnTo>
                    <a:pt x="890" y="55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1" name="Freeform 30"/>
            <p:cNvSpPr>
              <a:spLocks/>
            </p:cNvSpPr>
            <p:nvPr/>
          </p:nvSpPr>
          <p:spPr bwMode="auto">
            <a:xfrm>
              <a:off x="3762513" y="4239879"/>
              <a:ext cx="651500" cy="650732"/>
            </a:xfrm>
            <a:custGeom>
              <a:avLst/>
              <a:gdLst/>
              <a:ahLst/>
              <a:cxnLst>
                <a:cxn ang="0">
                  <a:pos x="846" y="479"/>
                </a:cxn>
                <a:cxn ang="0">
                  <a:pos x="848" y="395"/>
                </a:cxn>
                <a:cxn ang="0">
                  <a:pos x="834" y="313"/>
                </a:cxn>
                <a:cxn ang="0">
                  <a:pos x="805" y="237"/>
                </a:cxn>
                <a:cxn ang="0">
                  <a:pos x="762" y="166"/>
                </a:cxn>
                <a:cxn ang="0">
                  <a:pos x="706" y="107"/>
                </a:cxn>
                <a:cxn ang="0">
                  <a:pos x="639" y="60"/>
                </a:cxn>
                <a:cxn ang="0">
                  <a:pos x="562" y="23"/>
                </a:cxn>
                <a:cxn ang="0">
                  <a:pos x="478" y="4"/>
                </a:cxn>
                <a:cxn ang="0">
                  <a:pos x="394" y="2"/>
                </a:cxn>
                <a:cxn ang="0">
                  <a:pos x="312" y="15"/>
                </a:cxn>
                <a:cxn ang="0">
                  <a:pos x="236" y="45"/>
                </a:cxn>
                <a:cxn ang="0">
                  <a:pos x="166" y="87"/>
                </a:cxn>
                <a:cxn ang="0">
                  <a:pos x="107" y="143"/>
                </a:cxn>
                <a:cxn ang="0">
                  <a:pos x="59" y="211"/>
                </a:cxn>
                <a:cxn ang="0">
                  <a:pos x="23" y="288"/>
                </a:cxn>
                <a:cxn ang="0">
                  <a:pos x="3" y="372"/>
                </a:cxn>
                <a:cxn ang="0">
                  <a:pos x="1" y="456"/>
                </a:cxn>
                <a:cxn ang="0">
                  <a:pos x="16" y="538"/>
                </a:cxn>
                <a:cxn ang="0">
                  <a:pos x="44" y="613"/>
                </a:cxn>
                <a:cxn ang="0">
                  <a:pos x="87" y="682"/>
                </a:cxn>
                <a:cxn ang="0">
                  <a:pos x="143" y="742"/>
                </a:cxn>
                <a:cxn ang="0">
                  <a:pos x="210" y="791"/>
                </a:cxn>
                <a:cxn ang="0">
                  <a:pos x="287" y="825"/>
                </a:cxn>
                <a:cxn ang="0">
                  <a:pos x="371" y="845"/>
                </a:cxn>
                <a:cxn ang="0">
                  <a:pos x="455" y="847"/>
                </a:cxn>
                <a:cxn ang="0">
                  <a:pos x="537" y="832"/>
                </a:cxn>
                <a:cxn ang="0">
                  <a:pos x="613" y="804"/>
                </a:cxn>
                <a:cxn ang="0">
                  <a:pos x="683" y="761"/>
                </a:cxn>
                <a:cxn ang="0">
                  <a:pos x="742" y="705"/>
                </a:cxn>
                <a:cxn ang="0">
                  <a:pos x="790" y="640"/>
                </a:cxn>
                <a:cxn ang="0">
                  <a:pos x="826" y="562"/>
                </a:cxn>
              </a:cxnLst>
              <a:rect l="0" t="0" r="r" b="b"/>
              <a:pathLst>
                <a:path w="849" h="848">
                  <a:moveTo>
                    <a:pt x="838" y="521"/>
                  </a:moveTo>
                  <a:lnTo>
                    <a:pt x="846" y="479"/>
                  </a:lnTo>
                  <a:lnTo>
                    <a:pt x="849" y="436"/>
                  </a:lnTo>
                  <a:lnTo>
                    <a:pt x="848" y="395"/>
                  </a:lnTo>
                  <a:lnTo>
                    <a:pt x="843" y="352"/>
                  </a:lnTo>
                  <a:lnTo>
                    <a:pt x="834" y="313"/>
                  </a:lnTo>
                  <a:lnTo>
                    <a:pt x="821" y="273"/>
                  </a:lnTo>
                  <a:lnTo>
                    <a:pt x="805" y="237"/>
                  </a:lnTo>
                  <a:lnTo>
                    <a:pt x="785" y="201"/>
                  </a:lnTo>
                  <a:lnTo>
                    <a:pt x="762" y="166"/>
                  </a:lnTo>
                  <a:lnTo>
                    <a:pt x="736" y="135"/>
                  </a:lnTo>
                  <a:lnTo>
                    <a:pt x="706" y="107"/>
                  </a:lnTo>
                  <a:lnTo>
                    <a:pt x="673" y="81"/>
                  </a:lnTo>
                  <a:lnTo>
                    <a:pt x="639" y="60"/>
                  </a:lnTo>
                  <a:lnTo>
                    <a:pt x="603" y="40"/>
                  </a:lnTo>
                  <a:lnTo>
                    <a:pt x="562" y="23"/>
                  </a:lnTo>
                  <a:lnTo>
                    <a:pt x="521" y="12"/>
                  </a:lnTo>
                  <a:lnTo>
                    <a:pt x="478" y="4"/>
                  </a:lnTo>
                  <a:lnTo>
                    <a:pt x="435" y="0"/>
                  </a:lnTo>
                  <a:lnTo>
                    <a:pt x="394" y="2"/>
                  </a:lnTo>
                  <a:lnTo>
                    <a:pt x="351" y="7"/>
                  </a:lnTo>
                  <a:lnTo>
                    <a:pt x="312" y="15"/>
                  </a:lnTo>
                  <a:lnTo>
                    <a:pt x="272" y="28"/>
                  </a:lnTo>
                  <a:lnTo>
                    <a:pt x="236" y="45"/>
                  </a:lnTo>
                  <a:lnTo>
                    <a:pt x="200" y="64"/>
                  </a:lnTo>
                  <a:lnTo>
                    <a:pt x="166" y="87"/>
                  </a:lnTo>
                  <a:lnTo>
                    <a:pt x="134" y="114"/>
                  </a:lnTo>
                  <a:lnTo>
                    <a:pt x="107" y="143"/>
                  </a:lnTo>
                  <a:lnTo>
                    <a:pt x="80" y="176"/>
                  </a:lnTo>
                  <a:lnTo>
                    <a:pt x="59" y="211"/>
                  </a:lnTo>
                  <a:lnTo>
                    <a:pt x="39" y="247"/>
                  </a:lnTo>
                  <a:lnTo>
                    <a:pt x="23" y="288"/>
                  </a:lnTo>
                  <a:lnTo>
                    <a:pt x="11" y="329"/>
                  </a:lnTo>
                  <a:lnTo>
                    <a:pt x="3" y="372"/>
                  </a:lnTo>
                  <a:lnTo>
                    <a:pt x="0" y="415"/>
                  </a:lnTo>
                  <a:lnTo>
                    <a:pt x="1" y="456"/>
                  </a:lnTo>
                  <a:lnTo>
                    <a:pt x="6" y="497"/>
                  </a:lnTo>
                  <a:lnTo>
                    <a:pt x="16" y="538"/>
                  </a:lnTo>
                  <a:lnTo>
                    <a:pt x="28" y="576"/>
                  </a:lnTo>
                  <a:lnTo>
                    <a:pt x="44" y="613"/>
                  </a:lnTo>
                  <a:lnTo>
                    <a:pt x="64" y="650"/>
                  </a:lnTo>
                  <a:lnTo>
                    <a:pt x="87" y="682"/>
                  </a:lnTo>
                  <a:lnTo>
                    <a:pt x="113" y="714"/>
                  </a:lnTo>
                  <a:lnTo>
                    <a:pt x="143" y="742"/>
                  </a:lnTo>
                  <a:lnTo>
                    <a:pt x="176" y="768"/>
                  </a:lnTo>
                  <a:lnTo>
                    <a:pt x="210" y="791"/>
                  </a:lnTo>
                  <a:lnTo>
                    <a:pt x="246" y="809"/>
                  </a:lnTo>
                  <a:lnTo>
                    <a:pt x="287" y="825"/>
                  </a:lnTo>
                  <a:lnTo>
                    <a:pt x="328" y="837"/>
                  </a:lnTo>
                  <a:lnTo>
                    <a:pt x="371" y="845"/>
                  </a:lnTo>
                  <a:lnTo>
                    <a:pt x="414" y="848"/>
                  </a:lnTo>
                  <a:lnTo>
                    <a:pt x="455" y="847"/>
                  </a:lnTo>
                  <a:lnTo>
                    <a:pt x="498" y="842"/>
                  </a:lnTo>
                  <a:lnTo>
                    <a:pt x="537" y="832"/>
                  </a:lnTo>
                  <a:lnTo>
                    <a:pt x="576" y="820"/>
                  </a:lnTo>
                  <a:lnTo>
                    <a:pt x="613" y="804"/>
                  </a:lnTo>
                  <a:lnTo>
                    <a:pt x="649" y="784"/>
                  </a:lnTo>
                  <a:lnTo>
                    <a:pt x="683" y="761"/>
                  </a:lnTo>
                  <a:lnTo>
                    <a:pt x="714" y="735"/>
                  </a:lnTo>
                  <a:lnTo>
                    <a:pt x="742" y="705"/>
                  </a:lnTo>
                  <a:lnTo>
                    <a:pt x="769" y="674"/>
                  </a:lnTo>
                  <a:lnTo>
                    <a:pt x="790" y="640"/>
                  </a:lnTo>
                  <a:lnTo>
                    <a:pt x="810" y="602"/>
                  </a:lnTo>
                  <a:lnTo>
                    <a:pt x="826" y="562"/>
                  </a:lnTo>
                  <a:lnTo>
                    <a:pt x="838" y="521"/>
                  </a:lnTo>
                  <a:close/>
                </a:path>
              </a:pathLst>
            </a:custGeom>
            <a:solidFill>
              <a:srgbClr val="EDF2EF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2" name="Freeform 31"/>
            <p:cNvSpPr>
              <a:spLocks/>
            </p:cNvSpPr>
            <p:nvPr/>
          </p:nvSpPr>
          <p:spPr bwMode="auto">
            <a:xfrm>
              <a:off x="3764815" y="4245250"/>
              <a:ext cx="652267" cy="650732"/>
            </a:xfrm>
            <a:custGeom>
              <a:avLst/>
              <a:gdLst/>
              <a:ahLst/>
              <a:cxnLst>
                <a:cxn ang="0">
                  <a:pos x="846" y="478"/>
                </a:cxn>
                <a:cxn ang="0">
                  <a:pos x="848" y="394"/>
                </a:cxn>
                <a:cxn ang="0">
                  <a:pos x="833" y="312"/>
                </a:cxn>
                <a:cxn ang="0">
                  <a:pos x="805" y="237"/>
                </a:cxn>
                <a:cxn ang="0">
                  <a:pos x="762" y="166"/>
                </a:cxn>
                <a:cxn ang="0">
                  <a:pos x="707" y="107"/>
                </a:cxn>
                <a:cxn ang="0">
                  <a:pos x="639" y="59"/>
                </a:cxn>
                <a:cxn ang="0">
                  <a:pos x="562" y="23"/>
                </a:cxn>
                <a:cxn ang="0">
                  <a:pos x="478" y="3"/>
                </a:cxn>
                <a:cxn ang="0">
                  <a:pos x="394" y="2"/>
                </a:cxn>
                <a:cxn ang="0">
                  <a:pos x="312" y="15"/>
                </a:cxn>
                <a:cxn ang="0">
                  <a:pos x="237" y="44"/>
                </a:cxn>
                <a:cxn ang="0">
                  <a:pos x="166" y="87"/>
                </a:cxn>
                <a:cxn ang="0">
                  <a:pos x="107" y="143"/>
                </a:cxn>
                <a:cxn ang="0">
                  <a:pos x="59" y="210"/>
                </a:cxn>
                <a:cxn ang="0">
                  <a:pos x="23" y="288"/>
                </a:cxn>
                <a:cxn ang="0">
                  <a:pos x="3" y="371"/>
                </a:cxn>
                <a:cxn ang="0">
                  <a:pos x="2" y="455"/>
                </a:cxn>
                <a:cxn ang="0">
                  <a:pos x="16" y="537"/>
                </a:cxn>
                <a:cxn ang="0">
                  <a:pos x="44" y="613"/>
                </a:cxn>
                <a:cxn ang="0">
                  <a:pos x="87" y="682"/>
                </a:cxn>
                <a:cxn ang="0">
                  <a:pos x="143" y="741"/>
                </a:cxn>
                <a:cxn ang="0">
                  <a:pos x="210" y="790"/>
                </a:cxn>
                <a:cxn ang="0">
                  <a:pos x="288" y="825"/>
                </a:cxn>
                <a:cxn ang="0">
                  <a:pos x="371" y="845"/>
                </a:cxn>
                <a:cxn ang="0">
                  <a:pos x="455" y="846"/>
                </a:cxn>
                <a:cxn ang="0">
                  <a:pos x="537" y="832"/>
                </a:cxn>
                <a:cxn ang="0">
                  <a:pos x="613" y="804"/>
                </a:cxn>
                <a:cxn ang="0">
                  <a:pos x="684" y="761"/>
                </a:cxn>
                <a:cxn ang="0">
                  <a:pos x="743" y="705"/>
                </a:cxn>
                <a:cxn ang="0">
                  <a:pos x="790" y="639"/>
                </a:cxn>
                <a:cxn ang="0">
                  <a:pos x="827" y="562"/>
                </a:cxn>
              </a:cxnLst>
              <a:rect l="0" t="0" r="r" b="b"/>
              <a:pathLst>
                <a:path w="850" h="848">
                  <a:moveTo>
                    <a:pt x="838" y="521"/>
                  </a:moveTo>
                  <a:lnTo>
                    <a:pt x="846" y="478"/>
                  </a:lnTo>
                  <a:lnTo>
                    <a:pt x="850" y="435"/>
                  </a:lnTo>
                  <a:lnTo>
                    <a:pt x="848" y="394"/>
                  </a:lnTo>
                  <a:lnTo>
                    <a:pt x="843" y="352"/>
                  </a:lnTo>
                  <a:lnTo>
                    <a:pt x="833" y="312"/>
                  </a:lnTo>
                  <a:lnTo>
                    <a:pt x="822" y="273"/>
                  </a:lnTo>
                  <a:lnTo>
                    <a:pt x="805" y="237"/>
                  </a:lnTo>
                  <a:lnTo>
                    <a:pt x="785" y="200"/>
                  </a:lnTo>
                  <a:lnTo>
                    <a:pt x="762" y="166"/>
                  </a:lnTo>
                  <a:lnTo>
                    <a:pt x="736" y="135"/>
                  </a:lnTo>
                  <a:lnTo>
                    <a:pt x="707" y="107"/>
                  </a:lnTo>
                  <a:lnTo>
                    <a:pt x="674" y="80"/>
                  </a:lnTo>
                  <a:lnTo>
                    <a:pt x="639" y="59"/>
                  </a:lnTo>
                  <a:lnTo>
                    <a:pt x="603" y="39"/>
                  </a:lnTo>
                  <a:lnTo>
                    <a:pt x="562" y="23"/>
                  </a:lnTo>
                  <a:lnTo>
                    <a:pt x="521" y="11"/>
                  </a:lnTo>
                  <a:lnTo>
                    <a:pt x="478" y="3"/>
                  </a:lnTo>
                  <a:lnTo>
                    <a:pt x="435" y="0"/>
                  </a:lnTo>
                  <a:lnTo>
                    <a:pt x="394" y="2"/>
                  </a:lnTo>
                  <a:lnTo>
                    <a:pt x="352" y="6"/>
                  </a:lnTo>
                  <a:lnTo>
                    <a:pt x="312" y="15"/>
                  </a:lnTo>
                  <a:lnTo>
                    <a:pt x="273" y="28"/>
                  </a:lnTo>
                  <a:lnTo>
                    <a:pt x="237" y="44"/>
                  </a:lnTo>
                  <a:lnTo>
                    <a:pt x="200" y="64"/>
                  </a:lnTo>
                  <a:lnTo>
                    <a:pt x="166" y="87"/>
                  </a:lnTo>
                  <a:lnTo>
                    <a:pt x="135" y="113"/>
                  </a:lnTo>
                  <a:lnTo>
                    <a:pt x="107" y="143"/>
                  </a:lnTo>
                  <a:lnTo>
                    <a:pt x="81" y="176"/>
                  </a:lnTo>
                  <a:lnTo>
                    <a:pt x="59" y="210"/>
                  </a:lnTo>
                  <a:lnTo>
                    <a:pt x="39" y="246"/>
                  </a:lnTo>
                  <a:lnTo>
                    <a:pt x="23" y="288"/>
                  </a:lnTo>
                  <a:lnTo>
                    <a:pt x="12" y="329"/>
                  </a:lnTo>
                  <a:lnTo>
                    <a:pt x="3" y="371"/>
                  </a:lnTo>
                  <a:lnTo>
                    <a:pt x="0" y="414"/>
                  </a:lnTo>
                  <a:lnTo>
                    <a:pt x="2" y="455"/>
                  </a:lnTo>
                  <a:lnTo>
                    <a:pt x="7" y="496"/>
                  </a:lnTo>
                  <a:lnTo>
                    <a:pt x="16" y="537"/>
                  </a:lnTo>
                  <a:lnTo>
                    <a:pt x="28" y="575"/>
                  </a:lnTo>
                  <a:lnTo>
                    <a:pt x="44" y="613"/>
                  </a:lnTo>
                  <a:lnTo>
                    <a:pt x="64" y="649"/>
                  </a:lnTo>
                  <a:lnTo>
                    <a:pt x="87" y="682"/>
                  </a:lnTo>
                  <a:lnTo>
                    <a:pt x="113" y="713"/>
                  </a:lnTo>
                  <a:lnTo>
                    <a:pt x="143" y="741"/>
                  </a:lnTo>
                  <a:lnTo>
                    <a:pt x="176" y="767"/>
                  </a:lnTo>
                  <a:lnTo>
                    <a:pt x="210" y="790"/>
                  </a:lnTo>
                  <a:lnTo>
                    <a:pt x="246" y="809"/>
                  </a:lnTo>
                  <a:lnTo>
                    <a:pt x="288" y="825"/>
                  </a:lnTo>
                  <a:lnTo>
                    <a:pt x="329" y="836"/>
                  </a:lnTo>
                  <a:lnTo>
                    <a:pt x="371" y="845"/>
                  </a:lnTo>
                  <a:lnTo>
                    <a:pt x="414" y="848"/>
                  </a:lnTo>
                  <a:lnTo>
                    <a:pt x="455" y="846"/>
                  </a:lnTo>
                  <a:lnTo>
                    <a:pt x="498" y="841"/>
                  </a:lnTo>
                  <a:lnTo>
                    <a:pt x="537" y="832"/>
                  </a:lnTo>
                  <a:lnTo>
                    <a:pt x="577" y="820"/>
                  </a:lnTo>
                  <a:lnTo>
                    <a:pt x="613" y="804"/>
                  </a:lnTo>
                  <a:lnTo>
                    <a:pt x="649" y="784"/>
                  </a:lnTo>
                  <a:lnTo>
                    <a:pt x="684" y="761"/>
                  </a:lnTo>
                  <a:lnTo>
                    <a:pt x="715" y="735"/>
                  </a:lnTo>
                  <a:lnTo>
                    <a:pt x="743" y="705"/>
                  </a:lnTo>
                  <a:lnTo>
                    <a:pt x="769" y="674"/>
                  </a:lnTo>
                  <a:lnTo>
                    <a:pt x="790" y="639"/>
                  </a:lnTo>
                  <a:lnTo>
                    <a:pt x="810" y="601"/>
                  </a:lnTo>
                  <a:lnTo>
                    <a:pt x="827" y="562"/>
                  </a:lnTo>
                  <a:lnTo>
                    <a:pt x="838" y="52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3" name="Freeform 32"/>
            <p:cNvSpPr>
              <a:spLocks/>
            </p:cNvSpPr>
            <p:nvPr/>
          </p:nvSpPr>
          <p:spPr bwMode="auto">
            <a:xfrm>
              <a:off x="4006538" y="4480834"/>
              <a:ext cx="166520" cy="168055"/>
            </a:xfrm>
            <a:custGeom>
              <a:avLst/>
              <a:gdLst/>
              <a:ahLst/>
              <a:cxnLst>
                <a:cxn ang="0">
                  <a:pos x="214" y="133"/>
                </a:cxn>
                <a:cxn ang="0">
                  <a:pos x="217" y="112"/>
                </a:cxn>
                <a:cxn ang="0">
                  <a:pos x="216" y="91"/>
                </a:cxn>
                <a:cxn ang="0">
                  <a:pos x="209" y="71"/>
                </a:cxn>
                <a:cxn ang="0">
                  <a:pos x="201" y="51"/>
                </a:cxn>
                <a:cxn ang="0">
                  <a:pos x="188" y="35"/>
                </a:cxn>
                <a:cxn ang="0">
                  <a:pos x="173" y="22"/>
                </a:cxn>
                <a:cxn ang="0">
                  <a:pos x="153" y="10"/>
                </a:cxn>
                <a:cxn ang="0">
                  <a:pos x="134" y="4"/>
                </a:cxn>
                <a:cxn ang="0">
                  <a:pos x="112" y="0"/>
                </a:cxn>
                <a:cxn ang="0">
                  <a:pos x="91" y="2"/>
                </a:cxn>
                <a:cxn ang="0">
                  <a:pos x="70" y="8"/>
                </a:cxn>
                <a:cxn ang="0">
                  <a:pos x="51" y="17"/>
                </a:cxn>
                <a:cxn ang="0">
                  <a:pos x="35" y="30"/>
                </a:cxn>
                <a:cxn ang="0">
                  <a:pos x="22" y="45"/>
                </a:cxn>
                <a:cxn ang="0">
                  <a:pos x="10" y="64"/>
                </a:cxn>
                <a:cxn ang="0">
                  <a:pos x="4" y="84"/>
                </a:cxn>
                <a:cxn ang="0">
                  <a:pos x="0" y="105"/>
                </a:cxn>
                <a:cxn ang="0">
                  <a:pos x="2" y="127"/>
                </a:cxn>
                <a:cxn ang="0">
                  <a:pos x="7" y="148"/>
                </a:cxn>
                <a:cxn ang="0">
                  <a:pos x="17" y="166"/>
                </a:cxn>
                <a:cxn ang="0">
                  <a:pos x="28" y="183"/>
                </a:cxn>
                <a:cxn ang="0">
                  <a:pos x="45" y="197"/>
                </a:cxn>
                <a:cxn ang="0">
                  <a:pos x="63" y="207"/>
                </a:cxn>
                <a:cxn ang="0">
                  <a:pos x="84" y="216"/>
                </a:cxn>
                <a:cxn ang="0">
                  <a:pos x="106" y="219"/>
                </a:cxn>
                <a:cxn ang="0">
                  <a:pos x="127" y="217"/>
                </a:cxn>
                <a:cxn ang="0">
                  <a:pos x="147" y="211"/>
                </a:cxn>
                <a:cxn ang="0">
                  <a:pos x="166" y="201"/>
                </a:cxn>
                <a:cxn ang="0">
                  <a:pos x="183" y="189"/>
                </a:cxn>
                <a:cxn ang="0">
                  <a:pos x="196" y="173"/>
                </a:cxn>
                <a:cxn ang="0">
                  <a:pos x="208" y="155"/>
                </a:cxn>
                <a:cxn ang="0">
                  <a:pos x="214" y="133"/>
                </a:cxn>
              </a:cxnLst>
              <a:rect l="0" t="0" r="r" b="b"/>
              <a:pathLst>
                <a:path w="217" h="219">
                  <a:moveTo>
                    <a:pt x="214" y="133"/>
                  </a:moveTo>
                  <a:lnTo>
                    <a:pt x="217" y="112"/>
                  </a:lnTo>
                  <a:lnTo>
                    <a:pt x="216" y="91"/>
                  </a:lnTo>
                  <a:lnTo>
                    <a:pt x="209" y="71"/>
                  </a:lnTo>
                  <a:lnTo>
                    <a:pt x="201" y="51"/>
                  </a:lnTo>
                  <a:lnTo>
                    <a:pt x="188" y="35"/>
                  </a:lnTo>
                  <a:lnTo>
                    <a:pt x="173" y="22"/>
                  </a:lnTo>
                  <a:lnTo>
                    <a:pt x="153" y="10"/>
                  </a:lnTo>
                  <a:lnTo>
                    <a:pt x="134" y="4"/>
                  </a:lnTo>
                  <a:lnTo>
                    <a:pt x="112" y="0"/>
                  </a:lnTo>
                  <a:lnTo>
                    <a:pt x="91" y="2"/>
                  </a:lnTo>
                  <a:lnTo>
                    <a:pt x="70" y="8"/>
                  </a:lnTo>
                  <a:lnTo>
                    <a:pt x="51" y="17"/>
                  </a:lnTo>
                  <a:lnTo>
                    <a:pt x="35" y="30"/>
                  </a:lnTo>
                  <a:lnTo>
                    <a:pt x="22" y="45"/>
                  </a:lnTo>
                  <a:lnTo>
                    <a:pt x="10" y="64"/>
                  </a:lnTo>
                  <a:lnTo>
                    <a:pt x="4" y="84"/>
                  </a:lnTo>
                  <a:lnTo>
                    <a:pt x="0" y="105"/>
                  </a:lnTo>
                  <a:lnTo>
                    <a:pt x="2" y="127"/>
                  </a:lnTo>
                  <a:lnTo>
                    <a:pt x="7" y="148"/>
                  </a:lnTo>
                  <a:lnTo>
                    <a:pt x="17" y="166"/>
                  </a:lnTo>
                  <a:lnTo>
                    <a:pt x="28" y="183"/>
                  </a:lnTo>
                  <a:lnTo>
                    <a:pt x="45" y="197"/>
                  </a:lnTo>
                  <a:lnTo>
                    <a:pt x="63" y="207"/>
                  </a:lnTo>
                  <a:lnTo>
                    <a:pt x="84" y="216"/>
                  </a:lnTo>
                  <a:lnTo>
                    <a:pt x="106" y="219"/>
                  </a:lnTo>
                  <a:lnTo>
                    <a:pt x="127" y="217"/>
                  </a:lnTo>
                  <a:lnTo>
                    <a:pt x="147" y="211"/>
                  </a:lnTo>
                  <a:lnTo>
                    <a:pt x="166" y="201"/>
                  </a:lnTo>
                  <a:lnTo>
                    <a:pt x="183" y="189"/>
                  </a:lnTo>
                  <a:lnTo>
                    <a:pt x="196" y="173"/>
                  </a:lnTo>
                  <a:lnTo>
                    <a:pt x="208" y="155"/>
                  </a:lnTo>
                  <a:lnTo>
                    <a:pt x="214" y="133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" name="Freeform 33"/>
            <p:cNvSpPr>
              <a:spLocks/>
            </p:cNvSpPr>
            <p:nvPr/>
          </p:nvSpPr>
          <p:spPr bwMode="auto">
            <a:xfrm>
              <a:off x="4021885" y="4504622"/>
              <a:ext cx="133523" cy="132756"/>
            </a:xfrm>
            <a:custGeom>
              <a:avLst/>
              <a:gdLst/>
              <a:ahLst/>
              <a:cxnLst>
                <a:cxn ang="0">
                  <a:pos x="173" y="107"/>
                </a:cxn>
                <a:cxn ang="0">
                  <a:pos x="174" y="89"/>
                </a:cxn>
                <a:cxn ang="0">
                  <a:pos x="174" y="73"/>
                </a:cxn>
                <a:cxn ang="0">
                  <a:pos x="169" y="56"/>
                </a:cxn>
                <a:cxn ang="0">
                  <a:pos x="163" y="42"/>
                </a:cxn>
                <a:cxn ang="0">
                  <a:pos x="151" y="28"/>
                </a:cxn>
                <a:cxn ang="0">
                  <a:pos x="138" y="17"/>
                </a:cxn>
                <a:cxn ang="0">
                  <a:pos x="123" y="9"/>
                </a:cxn>
                <a:cxn ang="0">
                  <a:pos x="107" y="2"/>
                </a:cxn>
                <a:cxn ang="0">
                  <a:pos x="89" y="0"/>
                </a:cxn>
                <a:cxn ang="0">
                  <a:pos x="73" y="0"/>
                </a:cxn>
                <a:cxn ang="0">
                  <a:pos x="56" y="5"/>
                </a:cxn>
                <a:cxn ang="0">
                  <a:pos x="41" y="12"/>
                </a:cxn>
                <a:cxn ang="0">
                  <a:pos x="28" y="23"/>
                </a:cxn>
                <a:cxn ang="0">
                  <a:pos x="17" y="37"/>
                </a:cxn>
                <a:cxn ang="0">
                  <a:pos x="8" y="51"/>
                </a:cxn>
                <a:cxn ang="0">
                  <a:pos x="2" y="68"/>
                </a:cxn>
                <a:cxn ang="0">
                  <a:pos x="0" y="84"/>
                </a:cxn>
                <a:cxn ang="0">
                  <a:pos x="2" y="102"/>
                </a:cxn>
                <a:cxn ang="0">
                  <a:pos x="7" y="119"/>
                </a:cxn>
                <a:cxn ang="0">
                  <a:pos x="13" y="134"/>
                </a:cxn>
                <a:cxn ang="0">
                  <a:pos x="23" y="147"/>
                </a:cxn>
                <a:cxn ang="0">
                  <a:pos x="36" y="158"/>
                </a:cxn>
                <a:cxn ang="0">
                  <a:pos x="51" y="166"/>
                </a:cxn>
                <a:cxn ang="0">
                  <a:pos x="68" y="171"/>
                </a:cxn>
                <a:cxn ang="0">
                  <a:pos x="86" y="173"/>
                </a:cxn>
                <a:cxn ang="0">
                  <a:pos x="102" y="173"/>
                </a:cxn>
                <a:cxn ang="0">
                  <a:pos x="119" y="168"/>
                </a:cxn>
                <a:cxn ang="0">
                  <a:pos x="133" y="162"/>
                </a:cxn>
                <a:cxn ang="0">
                  <a:pos x="146" y="150"/>
                </a:cxn>
                <a:cxn ang="0">
                  <a:pos x="158" y="139"/>
                </a:cxn>
                <a:cxn ang="0">
                  <a:pos x="166" y="124"/>
                </a:cxn>
                <a:cxn ang="0">
                  <a:pos x="173" y="107"/>
                </a:cxn>
              </a:cxnLst>
              <a:rect l="0" t="0" r="r" b="b"/>
              <a:pathLst>
                <a:path w="174" h="173">
                  <a:moveTo>
                    <a:pt x="173" y="107"/>
                  </a:moveTo>
                  <a:lnTo>
                    <a:pt x="174" y="89"/>
                  </a:lnTo>
                  <a:lnTo>
                    <a:pt x="174" y="73"/>
                  </a:lnTo>
                  <a:lnTo>
                    <a:pt x="169" y="56"/>
                  </a:lnTo>
                  <a:lnTo>
                    <a:pt x="163" y="42"/>
                  </a:lnTo>
                  <a:lnTo>
                    <a:pt x="151" y="28"/>
                  </a:lnTo>
                  <a:lnTo>
                    <a:pt x="138" y="17"/>
                  </a:lnTo>
                  <a:lnTo>
                    <a:pt x="123" y="9"/>
                  </a:lnTo>
                  <a:lnTo>
                    <a:pt x="107" y="2"/>
                  </a:lnTo>
                  <a:lnTo>
                    <a:pt x="89" y="0"/>
                  </a:lnTo>
                  <a:lnTo>
                    <a:pt x="73" y="0"/>
                  </a:lnTo>
                  <a:lnTo>
                    <a:pt x="56" y="5"/>
                  </a:lnTo>
                  <a:lnTo>
                    <a:pt x="41" y="12"/>
                  </a:lnTo>
                  <a:lnTo>
                    <a:pt x="28" y="23"/>
                  </a:lnTo>
                  <a:lnTo>
                    <a:pt x="17" y="37"/>
                  </a:lnTo>
                  <a:lnTo>
                    <a:pt x="8" y="51"/>
                  </a:lnTo>
                  <a:lnTo>
                    <a:pt x="2" y="68"/>
                  </a:lnTo>
                  <a:lnTo>
                    <a:pt x="0" y="84"/>
                  </a:lnTo>
                  <a:lnTo>
                    <a:pt x="2" y="102"/>
                  </a:lnTo>
                  <a:lnTo>
                    <a:pt x="7" y="119"/>
                  </a:lnTo>
                  <a:lnTo>
                    <a:pt x="13" y="134"/>
                  </a:lnTo>
                  <a:lnTo>
                    <a:pt x="23" y="147"/>
                  </a:lnTo>
                  <a:lnTo>
                    <a:pt x="36" y="158"/>
                  </a:lnTo>
                  <a:lnTo>
                    <a:pt x="51" y="166"/>
                  </a:lnTo>
                  <a:lnTo>
                    <a:pt x="68" y="171"/>
                  </a:lnTo>
                  <a:lnTo>
                    <a:pt x="86" y="173"/>
                  </a:lnTo>
                  <a:lnTo>
                    <a:pt x="102" y="173"/>
                  </a:lnTo>
                  <a:lnTo>
                    <a:pt x="119" y="168"/>
                  </a:lnTo>
                  <a:lnTo>
                    <a:pt x="133" y="162"/>
                  </a:lnTo>
                  <a:lnTo>
                    <a:pt x="146" y="150"/>
                  </a:lnTo>
                  <a:lnTo>
                    <a:pt x="158" y="139"/>
                  </a:lnTo>
                  <a:lnTo>
                    <a:pt x="166" y="124"/>
                  </a:lnTo>
                  <a:lnTo>
                    <a:pt x="173" y="107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" name="Freeform 20"/>
            <p:cNvSpPr>
              <a:spLocks/>
            </p:cNvSpPr>
            <p:nvPr/>
          </p:nvSpPr>
          <p:spPr bwMode="auto">
            <a:xfrm>
              <a:off x="4349843" y="3441654"/>
              <a:ext cx="831896" cy="831380"/>
            </a:xfrm>
            <a:custGeom>
              <a:avLst/>
              <a:gdLst/>
              <a:ahLst/>
              <a:cxnLst>
                <a:cxn ang="0">
                  <a:pos x="1606" y="919"/>
                </a:cxn>
                <a:cxn ang="0">
                  <a:pos x="1584" y="1017"/>
                </a:cxn>
                <a:cxn ang="0">
                  <a:pos x="1556" y="1103"/>
                </a:cxn>
                <a:cxn ang="0">
                  <a:pos x="1308" y="1096"/>
                </a:cxn>
                <a:cxn ang="0">
                  <a:pos x="1267" y="1159"/>
                </a:cxn>
                <a:cxn ang="0">
                  <a:pos x="1218" y="1215"/>
                </a:cxn>
                <a:cxn ang="0">
                  <a:pos x="1290" y="1450"/>
                </a:cxn>
                <a:cxn ang="0">
                  <a:pos x="1210" y="1504"/>
                </a:cxn>
                <a:cxn ang="0">
                  <a:pos x="1123" y="1547"/>
                </a:cxn>
                <a:cxn ang="0">
                  <a:pos x="953" y="1366"/>
                </a:cxn>
                <a:cxn ang="0">
                  <a:pos x="879" y="1381"/>
                </a:cxn>
                <a:cxn ang="0">
                  <a:pos x="802" y="1386"/>
                </a:cxn>
                <a:cxn ang="0">
                  <a:pos x="720" y="1607"/>
                </a:cxn>
                <a:cxn ang="0">
                  <a:pos x="671" y="1601"/>
                </a:cxn>
                <a:cxn ang="0">
                  <a:pos x="623" y="1591"/>
                </a:cxn>
                <a:cxn ang="0">
                  <a:pos x="575" y="1578"/>
                </a:cxn>
                <a:cxn ang="0">
                  <a:pos x="529" y="1563"/>
                </a:cxn>
                <a:cxn ang="0">
                  <a:pos x="552" y="1326"/>
                </a:cxn>
                <a:cxn ang="0">
                  <a:pos x="485" y="1289"/>
                </a:cxn>
                <a:cxn ang="0">
                  <a:pos x="426" y="1244"/>
                </a:cxn>
                <a:cxn ang="0">
                  <a:pos x="194" y="1331"/>
                </a:cxn>
                <a:cxn ang="0">
                  <a:pos x="135" y="1254"/>
                </a:cxn>
                <a:cxn ang="0">
                  <a:pos x="86" y="1170"/>
                </a:cxn>
                <a:cxn ang="0">
                  <a:pos x="255" y="991"/>
                </a:cxn>
                <a:cxn ang="0">
                  <a:pos x="225" y="845"/>
                </a:cxn>
                <a:cxn ang="0">
                  <a:pos x="4" y="712"/>
                </a:cxn>
                <a:cxn ang="0">
                  <a:pos x="18" y="621"/>
                </a:cxn>
                <a:cxn ang="0">
                  <a:pos x="48" y="524"/>
                </a:cxn>
                <a:cxn ang="0">
                  <a:pos x="296" y="523"/>
                </a:cxn>
                <a:cxn ang="0">
                  <a:pos x="336" y="462"/>
                </a:cxn>
                <a:cxn ang="0">
                  <a:pos x="383" y="406"/>
                </a:cxn>
                <a:cxn ang="0">
                  <a:pos x="303" y="174"/>
                </a:cxn>
                <a:cxn ang="0">
                  <a:pos x="383" y="118"/>
                </a:cxn>
                <a:cxn ang="0">
                  <a:pos x="467" y="72"/>
                </a:cxn>
                <a:cxn ang="0">
                  <a:pos x="641" y="247"/>
                </a:cxn>
                <a:cxn ang="0">
                  <a:pos x="712" y="232"/>
                </a:cxn>
                <a:cxn ang="0">
                  <a:pos x="784" y="224"/>
                </a:cxn>
                <a:cxn ang="0">
                  <a:pos x="876" y="2"/>
                </a:cxn>
                <a:cxn ang="0">
                  <a:pos x="924" y="7"/>
                </a:cxn>
                <a:cxn ang="0">
                  <a:pos x="971" y="15"/>
                </a:cxn>
                <a:cxn ang="0">
                  <a:pos x="1019" y="26"/>
                </a:cxn>
                <a:cxn ang="0">
                  <a:pos x="1067" y="41"/>
                </a:cxn>
                <a:cxn ang="0">
                  <a:pos x="1111" y="58"/>
                </a:cxn>
                <a:cxn ang="0">
                  <a:pos x="1101" y="306"/>
                </a:cxn>
                <a:cxn ang="0">
                  <a:pos x="1162" y="345"/>
                </a:cxn>
                <a:cxn ang="0">
                  <a:pos x="1216" y="393"/>
                </a:cxn>
                <a:cxn ang="0">
                  <a:pos x="1453" y="321"/>
                </a:cxn>
                <a:cxn ang="0">
                  <a:pos x="1505" y="401"/>
                </a:cxn>
                <a:cxn ang="0">
                  <a:pos x="1548" y="487"/>
                </a:cxn>
                <a:cxn ang="0">
                  <a:pos x="1377" y="702"/>
                </a:cxn>
                <a:cxn ang="0">
                  <a:pos x="1612" y="853"/>
                </a:cxn>
              </a:cxnLst>
              <a:rect l="0" t="0" r="r" b="b"/>
              <a:pathLst>
                <a:path w="1612" h="1611">
                  <a:moveTo>
                    <a:pt x="1612" y="853"/>
                  </a:moveTo>
                  <a:lnTo>
                    <a:pt x="1609" y="886"/>
                  </a:lnTo>
                  <a:lnTo>
                    <a:pt x="1606" y="919"/>
                  </a:lnTo>
                  <a:lnTo>
                    <a:pt x="1599" y="953"/>
                  </a:lnTo>
                  <a:lnTo>
                    <a:pt x="1593" y="986"/>
                  </a:lnTo>
                  <a:lnTo>
                    <a:pt x="1584" y="1017"/>
                  </a:lnTo>
                  <a:lnTo>
                    <a:pt x="1576" y="1047"/>
                  </a:lnTo>
                  <a:lnTo>
                    <a:pt x="1566" y="1075"/>
                  </a:lnTo>
                  <a:lnTo>
                    <a:pt x="1556" y="1103"/>
                  </a:lnTo>
                  <a:lnTo>
                    <a:pt x="1331" y="1052"/>
                  </a:lnTo>
                  <a:lnTo>
                    <a:pt x="1320" y="1075"/>
                  </a:lnTo>
                  <a:lnTo>
                    <a:pt x="1308" y="1096"/>
                  </a:lnTo>
                  <a:lnTo>
                    <a:pt x="1295" y="1118"/>
                  </a:lnTo>
                  <a:lnTo>
                    <a:pt x="1282" y="1137"/>
                  </a:lnTo>
                  <a:lnTo>
                    <a:pt x="1267" y="1159"/>
                  </a:lnTo>
                  <a:lnTo>
                    <a:pt x="1251" y="1177"/>
                  </a:lnTo>
                  <a:lnTo>
                    <a:pt x="1234" y="1197"/>
                  </a:lnTo>
                  <a:lnTo>
                    <a:pt x="1218" y="1215"/>
                  </a:lnTo>
                  <a:lnTo>
                    <a:pt x="1340" y="1410"/>
                  </a:lnTo>
                  <a:lnTo>
                    <a:pt x="1315" y="1432"/>
                  </a:lnTo>
                  <a:lnTo>
                    <a:pt x="1290" y="1450"/>
                  </a:lnTo>
                  <a:lnTo>
                    <a:pt x="1264" y="1469"/>
                  </a:lnTo>
                  <a:lnTo>
                    <a:pt x="1236" y="1487"/>
                  </a:lnTo>
                  <a:lnTo>
                    <a:pt x="1210" y="1504"/>
                  </a:lnTo>
                  <a:lnTo>
                    <a:pt x="1180" y="1519"/>
                  </a:lnTo>
                  <a:lnTo>
                    <a:pt x="1152" y="1534"/>
                  </a:lnTo>
                  <a:lnTo>
                    <a:pt x="1123" y="1547"/>
                  </a:lnTo>
                  <a:lnTo>
                    <a:pt x="1001" y="1351"/>
                  </a:lnTo>
                  <a:lnTo>
                    <a:pt x="978" y="1359"/>
                  </a:lnTo>
                  <a:lnTo>
                    <a:pt x="953" y="1366"/>
                  </a:lnTo>
                  <a:lnTo>
                    <a:pt x="929" y="1372"/>
                  </a:lnTo>
                  <a:lnTo>
                    <a:pt x="904" y="1377"/>
                  </a:lnTo>
                  <a:lnTo>
                    <a:pt x="879" y="1381"/>
                  </a:lnTo>
                  <a:lnTo>
                    <a:pt x="853" y="1384"/>
                  </a:lnTo>
                  <a:lnTo>
                    <a:pt x="829" y="1386"/>
                  </a:lnTo>
                  <a:lnTo>
                    <a:pt x="802" y="1386"/>
                  </a:lnTo>
                  <a:lnTo>
                    <a:pt x="751" y="1611"/>
                  </a:lnTo>
                  <a:lnTo>
                    <a:pt x="735" y="1609"/>
                  </a:lnTo>
                  <a:lnTo>
                    <a:pt x="720" y="1607"/>
                  </a:lnTo>
                  <a:lnTo>
                    <a:pt x="704" y="1606"/>
                  </a:lnTo>
                  <a:lnTo>
                    <a:pt x="687" y="1603"/>
                  </a:lnTo>
                  <a:lnTo>
                    <a:pt x="671" y="1601"/>
                  </a:lnTo>
                  <a:lnTo>
                    <a:pt x="656" y="1598"/>
                  </a:lnTo>
                  <a:lnTo>
                    <a:pt x="640" y="1594"/>
                  </a:lnTo>
                  <a:lnTo>
                    <a:pt x="623" y="1591"/>
                  </a:lnTo>
                  <a:lnTo>
                    <a:pt x="607" y="1588"/>
                  </a:lnTo>
                  <a:lnTo>
                    <a:pt x="592" y="1583"/>
                  </a:lnTo>
                  <a:lnTo>
                    <a:pt x="575" y="1578"/>
                  </a:lnTo>
                  <a:lnTo>
                    <a:pt x="561" y="1573"/>
                  </a:lnTo>
                  <a:lnTo>
                    <a:pt x="544" y="1568"/>
                  </a:lnTo>
                  <a:lnTo>
                    <a:pt x="529" y="1563"/>
                  </a:lnTo>
                  <a:lnTo>
                    <a:pt x="515" y="1558"/>
                  </a:lnTo>
                  <a:lnTo>
                    <a:pt x="500" y="1552"/>
                  </a:lnTo>
                  <a:lnTo>
                    <a:pt x="552" y="1326"/>
                  </a:lnTo>
                  <a:lnTo>
                    <a:pt x="529" y="1315"/>
                  </a:lnTo>
                  <a:lnTo>
                    <a:pt x="506" y="1302"/>
                  </a:lnTo>
                  <a:lnTo>
                    <a:pt x="485" y="1289"/>
                  </a:lnTo>
                  <a:lnTo>
                    <a:pt x="465" y="1275"/>
                  </a:lnTo>
                  <a:lnTo>
                    <a:pt x="446" y="1259"/>
                  </a:lnTo>
                  <a:lnTo>
                    <a:pt x="426" y="1244"/>
                  </a:lnTo>
                  <a:lnTo>
                    <a:pt x="408" y="1228"/>
                  </a:lnTo>
                  <a:lnTo>
                    <a:pt x="390" y="1210"/>
                  </a:lnTo>
                  <a:lnTo>
                    <a:pt x="194" y="1331"/>
                  </a:lnTo>
                  <a:lnTo>
                    <a:pt x="175" y="1307"/>
                  </a:lnTo>
                  <a:lnTo>
                    <a:pt x="155" y="1280"/>
                  </a:lnTo>
                  <a:lnTo>
                    <a:pt x="135" y="1254"/>
                  </a:lnTo>
                  <a:lnTo>
                    <a:pt x="119" y="1226"/>
                  </a:lnTo>
                  <a:lnTo>
                    <a:pt x="102" y="1200"/>
                  </a:lnTo>
                  <a:lnTo>
                    <a:pt x="86" y="1170"/>
                  </a:lnTo>
                  <a:lnTo>
                    <a:pt x="73" y="1142"/>
                  </a:lnTo>
                  <a:lnTo>
                    <a:pt x="60" y="1113"/>
                  </a:lnTo>
                  <a:lnTo>
                    <a:pt x="255" y="991"/>
                  </a:lnTo>
                  <a:lnTo>
                    <a:pt x="240" y="943"/>
                  </a:lnTo>
                  <a:lnTo>
                    <a:pt x="230" y="894"/>
                  </a:lnTo>
                  <a:lnTo>
                    <a:pt x="225" y="845"/>
                  </a:lnTo>
                  <a:lnTo>
                    <a:pt x="224" y="794"/>
                  </a:lnTo>
                  <a:lnTo>
                    <a:pt x="0" y="743"/>
                  </a:lnTo>
                  <a:lnTo>
                    <a:pt x="4" y="712"/>
                  </a:lnTo>
                  <a:lnTo>
                    <a:pt x="7" y="682"/>
                  </a:lnTo>
                  <a:lnTo>
                    <a:pt x="12" y="651"/>
                  </a:lnTo>
                  <a:lnTo>
                    <a:pt x="18" y="621"/>
                  </a:lnTo>
                  <a:lnTo>
                    <a:pt x="27" y="588"/>
                  </a:lnTo>
                  <a:lnTo>
                    <a:pt x="37" y="556"/>
                  </a:lnTo>
                  <a:lnTo>
                    <a:pt x="48" y="524"/>
                  </a:lnTo>
                  <a:lnTo>
                    <a:pt x="60" y="493"/>
                  </a:lnTo>
                  <a:lnTo>
                    <a:pt x="285" y="544"/>
                  </a:lnTo>
                  <a:lnTo>
                    <a:pt x="296" y="523"/>
                  </a:lnTo>
                  <a:lnTo>
                    <a:pt x="309" y="501"/>
                  </a:lnTo>
                  <a:lnTo>
                    <a:pt x="322" y="482"/>
                  </a:lnTo>
                  <a:lnTo>
                    <a:pt x="336" y="462"/>
                  </a:lnTo>
                  <a:lnTo>
                    <a:pt x="350" y="442"/>
                  </a:lnTo>
                  <a:lnTo>
                    <a:pt x="367" y="424"/>
                  </a:lnTo>
                  <a:lnTo>
                    <a:pt x="383" y="406"/>
                  </a:lnTo>
                  <a:lnTo>
                    <a:pt x="400" y="390"/>
                  </a:lnTo>
                  <a:lnTo>
                    <a:pt x="278" y="194"/>
                  </a:lnTo>
                  <a:lnTo>
                    <a:pt x="303" y="174"/>
                  </a:lnTo>
                  <a:lnTo>
                    <a:pt x="329" y="155"/>
                  </a:lnTo>
                  <a:lnTo>
                    <a:pt x="355" y="135"/>
                  </a:lnTo>
                  <a:lnTo>
                    <a:pt x="383" y="118"/>
                  </a:lnTo>
                  <a:lnTo>
                    <a:pt x="410" y="102"/>
                  </a:lnTo>
                  <a:lnTo>
                    <a:pt x="439" y="86"/>
                  </a:lnTo>
                  <a:lnTo>
                    <a:pt x="467" y="72"/>
                  </a:lnTo>
                  <a:lnTo>
                    <a:pt x="497" y="59"/>
                  </a:lnTo>
                  <a:lnTo>
                    <a:pt x="618" y="255"/>
                  </a:lnTo>
                  <a:lnTo>
                    <a:pt x="641" y="247"/>
                  </a:lnTo>
                  <a:lnTo>
                    <a:pt x="664" y="242"/>
                  </a:lnTo>
                  <a:lnTo>
                    <a:pt x="687" y="235"/>
                  </a:lnTo>
                  <a:lnTo>
                    <a:pt x="712" y="232"/>
                  </a:lnTo>
                  <a:lnTo>
                    <a:pt x="735" y="229"/>
                  </a:lnTo>
                  <a:lnTo>
                    <a:pt x="759" y="225"/>
                  </a:lnTo>
                  <a:lnTo>
                    <a:pt x="784" y="224"/>
                  </a:lnTo>
                  <a:lnTo>
                    <a:pt x="809" y="224"/>
                  </a:lnTo>
                  <a:lnTo>
                    <a:pt x="861" y="0"/>
                  </a:lnTo>
                  <a:lnTo>
                    <a:pt x="876" y="2"/>
                  </a:lnTo>
                  <a:lnTo>
                    <a:pt x="893" y="2"/>
                  </a:lnTo>
                  <a:lnTo>
                    <a:pt x="907" y="3"/>
                  </a:lnTo>
                  <a:lnTo>
                    <a:pt x="924" y="7"/>
                  </a:lnTo>
                  <a:lnTo>
                    <a:pt x="940" y="8"/>
                  </a:lnTo>
                  <a:lnTo>
                    <a:pt x="957" y="12"/>
                  </a:lnTo>
                  <a:lnTo>
                    <a:pt x="971" y="15"/>
                  </a:lnTo>
                  <a:lnTo>
                    <a:pt x="988" y="18"/>
                  </a:lnTo>
                  <a:lnTo>
                    <a:pt x="1004" y="21"/>
                  </a:lnTo>
                  <a:lnTo>
                    <a:pt x="1019" y="26"/>
                  </a:lnTo>
                  <a:lnTo>
                    <a:pt x="1036" y="31"/>
                  </a:lnTo>
                  <a:lnTo>
                    <a:pt x="1050" y="35"/>
                  </a:lnTo>
                  <a:lnTo>
                    <a:pt x="1067" y="41"/>
                  </a:lnTo>
                  <a:lnTo>
                    <a:pt x="1082" y="46"/>
                  </a:lnTo>
                  <a:lnTo>
                    <a:pt x="1096" y="51"/>
                  </a:lnTo>
                  <a:lnTo>
                    <a:pt x="1111" y="58"/>
                  </a:lnTo>
                  <a:lnTo>
                    <a:pt x="1059" y="283"/>
                  </a:lnTo>
                  <a:lnTo>
                    <a:pt x="1080" y="294"/>
                  </a:lnTo>
                  <a:lnTo>
                    <a:pt x="1101" y="306"/>
                  </a:lnTo>
                  <a:lnTo>
                    <a:pt x="1123" y="319"/>
                  </a:lnTo>
                  <a:lnTo>
                    <a:pt x="1142" y="332"/>
                  </a:lnTo>
                  <a:lnTo>
                    <a:pt x="1162" y="345"/>
                  </a:lnTo>
                  <a:lnTo>
                    <a:pt x="1180" y="362"/>
                  </a:lnTo>
                  <a:lnTo>
                    <a:pt x="1198" y="376"/>
                  </a:lnTo>
                  <a:lnTo>
                    <a:pt x="1216" y="393"/>
                  </a:lnTo>
                  <a:lnTo>
                    <a:pt x="1412" y="271"/>
                  </a:lnTo>
                  <a:lnTo>
                    <a:pt x="1433" y="296"/>
                  </a:lnTo>
                  <a:lnTo>
                    <a:pt x="1453" y="321"/>
                  </a:lnTo>
                  <a:lnTo>
                    <a:pt x="1471" y="347"/>
                  </a:lnTo>
                  <a:lnTo>
                    <a:pt x="1489" y="373"/>
                  </a:lnTo>
                  <a:lnTo>
                    <a:pt x="1505" y="401"/>
                  </a:lnTo>
                  <a:lnTo>
                    <a:pt x="1520" y="429"/>
                  </a:lnTo>
                  <a:lnTo>
                    <a:pt x="1535" y="457"/>
                  </a:lnTo>
                  <a:lnTo>
                    <a:pt x="1548" y="487"/>
                  </a:lnTo>
                  <a:lnTo>
                    <a:pt x="1353" y="608"/>
                  </a:lnTo>
                  <a:lnTo>
                    <a:pt x="1367" y="654"/>
                  </a:lnTo>
                  <a:lnTo>
                    <a:pt x="1377" y="702"/>
                  </a:lnTo>
                  <a:lnTo>
                    <a:pt x="1386" y="751"/>
                  </a:lnTo>
                  <a:lnTo>
                    <a:pt x="1387" y="800"/>
                  </a:lnTo>
                  <a:lnTo>
                    <a:pt x="1612" y="853"/>
                  </a:lnTo>
                  <a:close/>
                </a:path>
              </a:pathLst>
            </a:custGeom>
            <a:solidFill>
              <a:srgbClr val="EDF2EF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6" name="Freeform 21"/>
            <p:cNvSpPr>
              <a:spLocks/>
            </p:cNvSpPr>
            <p:nvPr/>
          </p:nvSpPr>
          <p:spPr bwMode="auto">
            <a:xfrm>
              <a:off x="4356036" y="3442686"/>
              <a:ext cx="831896" cy="830864"/>
            </a:xfrm>
            <a:custGeom>
              <a:avLst/>
              <a:gdLst/>
              <a:ahLst/>
              <a:cxnLst>
                <a:cxn ang="0">
                  <a:pos x="1605" y="920"/>
                </a:cxn>
                <a:cxn ang="0">
                  <a:pos x="1585" y="1017"/>
                </a:cxn>
                <a:cxn ang="0">
                  <a:pos x="1556" y="1104"/>
                </a:cxn>
                <a:cxn ang="0">
                  <a:pos x="1309" y="1098"/>
                </a:cxn>
                <a:cxn ang="0">
                  <a:pos x="1267" y="1158"/>
                </a:cxn>
                <a:cxn ang="0">
                  <a:pos x="1219" y="1214"/>
                </a:cxn>
                <a:cxn ang="0">
                  <a:pos x="1290" y="1451"/>
                </a:cxn>
                <a:cxn ang="0">
                  <a:pos x="1209" y="1504"/>
                </a:cxn>
                <a:cxn ang="0">
                  <a:pos x="1124" y="1548"/>
                </a:cxn>
                <a:cxn ang="0">
                  <a:pos x="953" y="1367"/>
                </a:cxn>
                <a:cxn ang="0">
                  <a:pos x="879" y="1382"/>
                </a:cxn>
                <a:cxn ang="0">
                  <a:pos x="803" y="1387"/>
                </a:cxn>
                <a:cxn ang="0">
                  <a:pos x="720" y="1609"/>
                </a:cxn>
                <a:cxn ang="0">
                  <a:pos x="672" y="1602"/>
                </a:cxn>
                <a:cxn ang="0">
                  <a:pos x="624" y="1592"/>
                </a:cxn>
                <a:cxn ang="0">
                  <a:pos x="577" y="1579"/>
                </a:cxn>
                <a:cxn ang="0">
                  <a:pos x="531" y="1564"/>
                </a:cxn>
                <a:cxn ang="0">
                  <a:pos x="554" y="1328"/>
                </a:cxn>
                <a:cxn ang="0">
                  <a:pos x="486" y="1290"/>
                </a:cxn>
                <a:cxn ang="0">
                  <a:pos x="427" y="1246"/>
                </a:cxn>
                <a:cxn ang="0">
                  <a:pos x="194" y="1333"/>
                </a:cxn>
                <a:cxn ang="0">
                  <a:pos x="136" y="1255"/>
                </a:cxn>
                <a:cxn ang="0">
                  <a:pos x="87" y="1172"/>
                </a:cxn>
                <a:cxn ang="0">
                  <a:pos x="256" y="992"/>
                </a:cxn>
                <a:cxn ang="0">
                  <a:pos x="227" y="846"/>
                </a:cxn>
                <a:cxn ang="0">
                  <a:pos x="3" y="713"/>
                </a:cxn>
                <a:cxn ang="0">
                  <a:pos x="20" y="623"/>
                </a:cxn>
                <a:cxn ang="0">
                  <a:pos x="49" y="524"/>
                </a:cxn>
                <a:cxn ang="0">
                  <a:pos x="297" y="524"/>
                </a:cxn>
                <a:cxn ang="0">
                  <a:pos x="337" y="462"/>
                </a:cxn>
                <a:cxn ang="0">
                  <a:pos x="384" y="407"/>
                </a:cxn>
                <a:cxn ang="0">
                  <a:pos x="304" y="174"/>
                </a:cxn>
                <a:cxn ang="0">
                  <a:pos x="383" y="118"/>
                </a:cxn>
                <a:cxn ang="0">
                  <a:pos x="468" y="74"/>
                </a:cxn>
                <a:cxn ang="0">
                  <a:pos x="642" y="248"/>
                </a:cxn>
                <a:cxn ang="0">
                  <a:pos x="713" y="233"/>
                </a:cxn>
                <a:cxn ang="0">
                  <a:pos x="785" y="225"/>
                </a:cxn>
                <a:cxn ang="0">
                  <a:pos x="877" y="1"/>
                </a:cxn>
                <a:cxn ang="0">
                  <a:pos x="925" y="6"/>
                </a:cxn>
                <a:cxn ang="0">
                  <a:pos x="973" y="16"/>
                </a:cxn>
                <a:cxn ang="0">
                  <a:pos x="1020" y="28"/>
                </a:cxn>
                <a:cxn ang="0">
                  <a:pos x="1068" y="42"/>
                </a:cxn>
                <a:cxn ang="0">
                  <a:pos x="1112" y="59"/>
                </a:cxn>
                <a:cxn ang="0">
                  <a:pos x="1102" y="305"/>
                </a:cxn>
                <a:cxn ang="0">
                  <a:pos x="1163" y="347"/>
                </a:cxn>
                <a:cxn ang="0">
                  <a:pos x="1216" y="394"/>
                </a:cxn>
                <a:cxn ang="0">
                  <a:pos x="1452" y="322"/>
                </a:cxn>
                <a:cxn ang="0">
                  <a:pos x="1505" y="402"/>
                </a:cxn>
                <a:cxn ang="0">
                  <a:pos x="1549" y="488"/>
                </a:cxn>
                <a:cxn ang="0">
                  <a:pos x="1378" y="703"/>
                </a:cxn>
                <a:cxn ang="0">
                  <a:pos x="1612" y="854"/>
                </a:cxn>
              </a:cxnLst>
              <a:rect l="0" t="0" r="r" b="b"/>
              <a:pathLst>
                <a:path w="1612" h="1610">
                  <a:moveTo>
                    <a:pt x="1612" y="854"/>
                  </a:moveTo>
                  <a:lnTo>
                    <a:pt x="1610" y="887"/>
                  </a:lnTo>
                  <a:lnTo>
                    <a:pt x="1605" y="920"/>
                  </a:lnTo>
                  <a:lnTo>
                    <a:pt x="1600" y="955"/>
                  </a:lnTo>
                  <a:lnTo>
                    <a:pt x="1594" y="987"/>
                  </a:lnTo>
                  <a:lnTo>
                    <a:pt x="1585" y="1017"/>
                  </a:lnTo>
                  <a:lnTo>
                    <a:pt x="1577" y="1047"/>
                  </a:lnTo>
                  <a:lnTo>
                    <a:pt x="1567" y="1076"/>
                  </a:lnTo>
                  <a:lnTo>
                    <a:pt x="1556" y="1104"/>
                  </a:lnTo>
                  <a:lnTo>
                    <a:pt x="1332" y="1053"/>
                  </a:lnTo>
                  <a:lnTo>
                    <a:pt x="1321" y="1076"/>
                  </a:lnTo>
                  <a:lnTo>
                    <a:pt x="1309" y="1098"/>
                  </a:lnTo>
                  <a:lnTo>
                    <a:pt x="1296" y="1119"/>
                  </a:lnTo>
                  <a:lnTo>
                    <a:pt x="1282" y="1139"/>
                  </a:lnTo>
                  <a:lnTo>
                    <a:pt x="1267" y="1158"/>
                  </a:lnTo>
                  <a:lnTo>
                    <a:pt x="1252" y="1178"/>
                  </a:lnTo>
                  <a:lnTo>
                    <a:pt x="1235" y="1196"/>
                  </a:lnTo>
                  <a:lnTo>
                    <a:pt x="1219" y="1214"/>
                  </a:lnTo>
                  <a:lnTo>
                    <a:pt x="1341" y="1412"/>
                  </a:lnTo>
                  <a:lnTo>
                    <a:pt x="1316" y="1431"/>
                  </a:lnTo>
                  <a:lnTo>
                    <a:pt x="1290" y="1451"/>
                  </a:lnTo>
                  <a:lnTo>
                    <a:pt x="1263" y="1471"/>
                  </a:lnTo>
                  <a:lnTo>
                    <a:pt x="1237" y="1487"/>
                  </a:lnTo>
                  <a:lnTo>
                    <a:pt x="1209" y="1504"/>
                  </a:lnTo>
                  <a:lnTo>
                    <a:pt x="1181" y="1520"/>
                  </a:lnTo>
                  <a:lnTo>
                    <a:pt x="1153" y="1535"/>
                  </a:lnTo>
                  <a:lnTo>
                    <a:pt x="1124" y="1548"/>
                  </a:lnTo>
                  <a:lnTo>
                    <a:pt x="1001" y="1352"/>
                  </a:lnTo>
                  <a:lnTo>
                    <a:pt x="978" y="1361"/>
                  </a:lnTo>
                  <a:lnTo>
                    <a:pt x="953" y="1367"/>
                  </a:lnTo>
                  <a:lnTo>
                    <a:pt x="928" y="1374"/>
                  </a:lnTo>
                  <a:lnTo>
                    <a:pt x="905" y="1379"/>
                  </a:lnTo>
                  <a:lnTo>
                    <a:pt x="879" y="1382"/>
                  </a:lnTo>
                  <a:lnTo>
                    <a:pt x="854" y="1385"/>
                  </a:lnTo>
                  <a:lnTo>
                    <a:pt x="830" y="1387"/>
                  </a:lnTo>
                  <a:lnTo>
                    <a:pt x="803" y="1387"/>
                  </a:lnTo>
                  <a:lnTo>
                    <a:pt x="751" y="1610"/>
                  </a:lnTo>
                  <a:lnTo>
                    <a:pt x="734" y="1609"/>
                  </a:lnTo>
                  <a:lnTo>
                    <a:pt x="720" y="1609"/>
                  </a:lnTo>
                  <a:lnTo>
                    <a:pt x="703" y="1607"/>
                  </a:lnTo>
                  <a:lnTo>
                    <a:pt x="688" y="1604"/>
                  </a:lnTo>
                  <a:lnTo>
                    <a:pt x="672" y="1602"/>
                  </a:lnTo>
                  <a:lnTo>
                    <a:pt x="655" y="1599"/>
                  </a:lnTo>
                  <a:lnTo>
                    <a:pt x="641" y="1596"/>
                  </a:lnTo>
                  <a:lnTo>
                    <a:pt x="624" y="1592"/>
                  </a:lnTo>
                  <a:lnTo>
                    <a:pt x="608" y="1589"/>
                  </a:lnTo>
                  <a:lnTo>
                    <a:pt x="593" y="1584"/>
                  </a:lnTo>
                  <a:lnTo>
                    <a:pt x="577" y="1579"/>
                  </a:lnTo>
                  <a:lnTo>
                    <a:pt x="562" y="1574"/>
                  </a:lnTo>
                  <a:lnTo>
                    <a:pt x="545" y="1569"/>
                  </a:lnTo>
                  <a:lnTo>
                    <a:pt x="531" y="1564"/>
                  </a:lnTo>
                  <a:lnTo>
                    <a:pt x="516" y="1559"/>
                  </a:lnTo>
                  <a:lnTo>
                    <a:pt x="501" y="1553"/>
                  </a:lnTo>
                  <a:lnTo>
                    <a:pt x="554" y="1328"/>
                  </a:lnTo>
                  <a:lnTo>
                    <a:pt x="531" y="1316"/>
                  </a:lnTo>
                  <a:lnTo>
                    <a:pt x="508" y="1303"/>
                  </a:lnTo>
                  <a:lnTo>
                    <a:pt x="486" y="1290"/>
                  </a:lnTo>
                  <a:lnTo>
                    <a:pt x="467" y="1277"/>
                  </a:lnTo>
                  <a:lnTo>
                    <a:pt x="445" y="1260"/>
                  </a:lnTo>
                  <a:lnTo>
                    <a:pt x="427" y="1246"/>
                  </a:lnTo>
                  <a:lnTo>
                    <a:pt x="407" y="1229"/>
                  </a:lnTo>
                  <a:lnTo>
                    <a:pt x="389" y="1211"/>
                  </a:lnTo>
                  <a:lnTo>
                    <a:pt x="194" y="1333"/>
                  </a:lnTo>
                  <a:lnTo>
                    <a:pt x="174" y="1308"/>
                  </a:lnTo>
                  <a:lnTo>
                    <a:pt x="154" y="1282"/>
                  </a:lnTo>
                  <a:lnTo>
                    <a:pt x="136" y="1255"/>
                  </a:lnTo>
                  <a:lnTo>
                    <a:pt x="118" y="1227"/>
                  </a:lnTo>
                  <a:lnTo>
                    <a:pt x="102" y="1201"/>
                  </a:lnTo>
                  <a:lnTo>
                    <a:pt x="87" y="1172"/>
                  </a:lnTo>
                  <a:lnTo>
                    <a:pt x="72" y="1144"/>
                  </a:lnTo>
                  <a:lnTo>
                    <a:pt x="59" y="1114"/>
                  </a:lnTo>
                  <a:lnTo>
                    <a:pt x="256" y="992"/>
                  </a:lnTo>
                  <a:lnTo>
                    <a:pt x="241" y="945"/>
                  </a:lnTo>
                  <a:lnTo>
                    <a:pt x="232" y="895"/>
                  </a:lnTo>
                  <a:lnTo>
                    <a:pt x="227" y="846"/>
                  </a:lnTo>
                  <a:lnTo>
                    <a:pt x="225" y="795"/>
                  </a:lnTo>
                  <a:lnTo>
                    <a:pt x="0" y="743"/>
                  </a:lnTo>
                  <a:lnTo>
                    <a:pt x="3" y="713"/>
                  </a:lnTo>
                  <a:lnTo>
                    <a:pt x="8" y="682"/>
                  </a:lnTo>
                  <a:lnTo>
                    <a:pt x="13" y="652"/>
                  </a:lnTo>
                  <a:lnTo>
                    <a:pt x="20" y="623"/>
                  </a:lnTo>
                  <a:lnTo>
                    <a:pt x="28" y="590"/>
                  </a:lnTo>
                  <a:lnTo>
                    <a:pt x="38" y="557"/>
                  </a:lnTo>
                  <a:lnTo>
                    <a:pt x="49" y="524"/>
                  </a:lnTo>
                  <a:lnTo>
                    <a:pt x="61" y="493"/>
                  </a:lnTo>
                  <a:lnTo>
                    <a:pt x="286" y="545"/>
                  </a:lnTo>
                  <a:lnTo>
                    <a:pt x="297" y="524"/>
                  </a:lnTo>
                  <a:lnTo>
                    <a:pt x="310" y="503"/>
                  </a:lnTo>
                  <a:lnTo>
                    <a:pt x="324" y="483"/>
                  </a:lnTo>
                  <a:lnTo>
                    <a:pt x="337" y="462"/>
                  </a:lnTo>
                  <a:lnTo>
                    <a:pt x="352" y="443"/>
                  </a:lnTo>
                  <a:lnTo>
                    <a:pt x="368" y="425"/>
                  </a:lnTo>
                  <a:lnTo>
                    <a:pt x="384" y="407"/>
                  </a:lnTo>
                  <a:lnTo>
                    <a:pt x="401" y="389"/>
                  </a:lnTo>
                  <a:lnTo>
                    <a:pt x="279" y="195"/>
                  </a:lnTo>
                  <a:lnTo>
                    <a:pt x="304" y="174"/>
                  </a:lnTo>
                  <a:lnTo>
                    <a:pt x="329" y="154"/>
                  </a:lnTo>
                  <a:lnTo>
                    <a:pt x="355" y="136"/>
                  </a:lnTo>
                  <a:lnTo>
                    <a:pt x="383" y="118"/>
                  </a:lnTo>
                  <a:lnTo>
                    <a:pt x="411" y="103"/>
                  </a:lnTo>
                  <a:lnTo>
                    <a:pt x="439" y="87"/>
                  </a:lnTo>
                  <a:lnTo>
                    <a:pt x="468" y="74"/>
                  </a:lnTo>
                  <a:lnTo>
                    <a:pt x="498" y="61"/>
                  </a:lnTo>
                  <a:lnTo>
                    <a:pt x="619" y="256"/>
                  </a:lnTo>
                  <a:lnTo>
                    <a:pt x="642" y="248"/>
                  </a:lnTo>
                  <a:lnTo>
                    <a:pt x="665" y="243"/>
                  </a:lnTo>
                  <a:lnTo>
                    <a:pt x="688" y="236"/>
                  </a:lnTo>
                  <a:lnTo>
                    <a:pt x="713" y="233"/>
                  </a:lnTo>
                  <a:lnTo>
                    <a:pt x="736" y="230"/>
                  </a:lnTo>
                  <a:lnTo>
                    <a:pt x="761" y="227"/>
                  </a:lnTo>
                  <a:lnTo>
                    <a:pt x="785" y="225"/>
                  </a:lnTo>
                  <a:lnTo>
                    <a:pt x="810" y="225"/>
                  </a:lnTo>
                  <a:lnTo>
                    <a:pt x="861" y="0"/>
                  </a:lnTo>
                  <a:lnTo>
                    <a:pt x="877" y="1"/>
                  </a:lnTo>
                  <a:lnTo>
                    <a:pt x="894" y="3"/>
                  </a:lnTo>
                  <a:lnTo>
                    <a:pt x="909" y="5"/>
                  </a:lnTo>
                  <a:lnTo>
                    <a:pt x="925" y="6"/>
                  </a:lnTo>
                  <a:lnTo>
                    <a:pt x="941" y="10"/>
                  </a:lnTo>
                  <a:lnTo>
                    <a:pt x="958" y="13"/>
                  </a:lnTo>
                  <a:lnTo>
                    <a:pt x="973" y="16"/>
                  </a:lnTo>
                  <a:lnTo>
                    <a:pt x="989" y="19"/>
                  </a:lnTo>
                  <a:lnTo>
                    <a:pt x="1005" y="23"/>
                  </a:lnTo>
                  <a:lnTo>
                    <a:pt x="1020" y="28"/>
                  </a:lnTo>
                  <a:lnTo>
                    <a:pt x="1037" y="33"/>
                  </a:lnTo>
                  <a:lnTo>
                    <a:pt x="1051" y="36"/>
                  </a:lnTo>
                  <a:lnTo>
                    <a:pt x="1068" y="42"/>
                  </a:lnTo>
                  <a:lnTo>
                    <a:pt x="1083" y="47"/>
                  </a:lnTo>
                  <a:lnTo>
                    <a:pt x="1097" y="52"/>
                  </a:lnTo>
                  <a:lnTo>
                    <a:pt x="1112" y="59"/>
                  </a:lnTo>
                  <a:lnTo>
                    <a:pt x="1060" y="282"/>
                  </a:lnTo>
                  <a:lnTo>
                    <a:pt x="1081" y="294"/>
                  </a:lnTo>
                  <a:lnTo>
                    <a:pt x="1102" y="305"/>
                  </a:lnTo>
                  <a:lnTo>
                    <a:pt x="1124" y="319"/>
                  </a:lnTo>
                  <a:lnTo>
                    <a:pt x="1143" y="333"/>
                  </a:lnTo>
                  <a:lnTo>
                    <a:pt x="1163" y="347"/>
                  </a:lnTo>
                  <a:lnTo>
                    <a:pt x="1181" y="363"/>
                  </a:lnTo>
                  <a:lnTo>
                    <a:pt x="1199" y="378"/>
                  </a:lnTo>
                  <a:lnTo>
                    <a:pt x="1216" y="394"/>
                  </a:lnTo>
                  <a:lnTo>
                    <a:pt x="1411" y="273"/>
                  </a:lnTo>
                  <a:lnTo>
                    <a:pt x="1433" y="297"/>
                  </a:lnTo>
                  <a:lnTo>
                    <a:pt x="1452" y="322"/>
                  </a:lnTo>
                  <a:lnTo>
                    <a:pt x="1470" y="348"/>
                  </a:lnTo>
                  <a:lnTo>
                    <a:pt x="1489" y="374"/>
                  </a:lnTo>
                  <a:lnTo>
                    <a:pt x="1505" y="402"/>
                  </a:lnTo>
                  <a:lnTo>
                    <a:pt x="1521" y="430"/>
                  </a:lnTo>
                  <a:lnTo>
                    <a:pt x="1536" y="458"/>
                  </a:lnTo>
                  <a:lnTo>
                    <a:pt x="1549" y="488"/>
                  </a:lnTo>
                  <a:lnTo>
                    <a:pt x="1354" y="609"/>
                  </a:lnTo>
                  <a:lnTo>
                    <a:pt x="1369" y="655"/>
                  </a:lnTo>
                  <a:lnTo>
                    <a:pt x="1378" y="703"/>
                  </a:lnTo>
                  <a:lnTo>
                    <a:pt x="1385" y="752"/>
                  </a:lnTo>
                  <a:lnTo>
                    <a:pt x="1388" y="802"/>
                  </a:lnTo>
                  <a:lnTo>
                    <a:pt x="1612" y="854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" name="Freeform 22"/>
            <p:cNvSpPr>
              <a:spLocks/>
            </p:cNvSpPr>
            <p:nvPr/>
          </p:nvSpPr>
          <p:spPr bwMode="auto">
            <a:xfrm>
              <a:off x="4542335" y="3628470"/>
              <a:ext cx="464974" cy="463942"/>
            </a:xfrm>
            <a:custGeom>
              <a:avLst/>
              <a:gdLst/>
              <a:ahLst/>
              <a:cxnLst>
                <a:cxn ang="0">
                  <a:pos x="898" y="504"/>
                </a:cxn>
                <a:cxn ang="0">
                  <a:pos x="899" y="415"/>
                </a:cxn>
                <a:cxn ang="0">
                  <a:pos x="884" y="328"/>
                </a:cxn>
                <a:cxn ang="0">
                  <a:pos x="853" y="248"/>
                </a:cxn>
                <a:cxn ang="0">
                  <a:pos x="807" y="176"/>
                </a:cxn>
                <a:cxn ang="0">
                  <a:pos x="750" y="111"/>
                </a:cxn>
                <a:cxn ang="0">
                  <a:pos x="677" y="60"/>
                </a:cxn>
                <a:cxn ang="0">
                  <a:pos x="597" y="24"/>
                </a:cxn>
                <a:cxn ang="0">
                  <a:pos x="506" y="3"/>
                </a:cxn>
                <a:cxn ang="0">
                  <a:pos x="418" y="0"/>
                </a:cxn>
                <a:cxn ang="0">
                  <a:pos x="331" y="14"/>
                </a:cxn>
                <a:cxn ang="0">
                  <a:pos x="250" y="46"/>
                </a:cxn>
                <a:cxn ang="0">
                  <a:pos x="176" y="90"/>
                </a:cxn>
                <a:cxn ang="0">
                  <a:pos x="114" y="149"/>
                </a:cxn>
                <a:cxn ang="0">
                  <a:pos x="61" y="220"/>
                </a:cxn>
                <a:cxn ang="0">
                  <a:pos x="25" y="302"/>
                </a:cxn>
                <a:cxn ang="0">
                  <a:pos x="4" y="392"/>
                </a:cxn>
                <a:cxn ang="0">
                  <a:pos x="0" y="481"/>
                </a:cxn>
                <a:cxn ang="0">
                  <a:pos x="15" y="568"/>
                </a:cxn>
                <a:cxn ang="0">
                  <a:pos x="46" y="649"/>
                </a:cxn>
                <a:cxn ang="0">
                  <a:pos x="92" y="723"/>
                </a:cxn>
                <a:cxn ang="0">
                  <a:pos x="152" y="785"/>
                </a:cxn>
                <a:cxn ang="0">
                  <a:pos x="222" y="838"/>
                </a:cxn>
                <a:cxn ang="0">
                  <a:pos x="304" y="874"/>
                </a:cxn>
                <a:cxn ang="0">
                  <a:pos x="395" y="895"/>
                </a:cxn>
                <a:cxn ang="0">
                  <a:pos x="483" y="897"/>
                </a:cxn>
                <a:cxn ang="0">
                  <a:pos x="571" y="882"/>
                </a:cxn>
                <a:cxn ang="0">
                  <a:pos x="651" y="851"/>
                </a:cxn>
                <a:cxn ang="0">
                  <a:pos x="725" y="805"/>
                </a:cxn>
                <a:cxn ang="0">
                  <a:pos x="787" y="747"/>
                </a:cxn>
                <a:cxn ang="0">
                  <a:pos x="840" y="675"/>
                </a:cxn>
                <a:cxn ang="0">
                  <a:pos x="876" y="595"/>
                </a:cxn>
              </a:cxnLst>
              <a:rect l="0" t="0" r="r" b="b"/>
              <a:pathLst>
                <a:path w="901" h="899">
                  <a:moveTo>
                    <a:pt x="889" y="550"/>
                  </a:moveTo>
                  <a:lnTo>
                    <a:pt x="898" y="504"/>
                  </a:lnTo>
                  <a:lnTo>
                    <a:pt x="901" y="460"/>
                  </a:lnTo>
                  <a:lnTo>
                    <a:pt x="899" y="415"/>
                  </a:lnTo>
                  <a:lnTo>
                    <a:pt x="894" y="371"/>
                  </a:lnTo>
                  <a:lnTo>
                    <a:pt x="884" y="328"/>
                  </a:lnTo>
                  <a:lnTo>
                    <a:pt x="871" y="287"/>
                  </a:lnTo>
                  <a:lnTo>
                    <a:pt x="853" y="248"/>
                  </a:lnTo>
                  <a:lnTo>
                    <a:pt x="832" y="210"/>
                  </a:lnTo>
                  <a:lnTo>
                    <a:pt x="807" y="176"/>
                  </a:lnTo>
                  <a:lnTo>
                    <a:pt x="779" y="143"/>
                  </a:lnTo>
                  <a:lnTo>
                    <a:pt x="750" y="111"/>
                  </a:lnTo>
                  <a:lnTo>
                    <a:pt x="715" y="85"/>
                  </a:lnTo>
                  <a:lnTo>
                    <a:pt x="677" y="60"/>
                  </a:lnTo>
                  <a:lnTo>
                    <a:pt x="638" y="41"/>
                  </a:lnTo>
                  <a:lnTo>
                    <a:pt x="597" y="24"/>
                  </a:lnTo>
                  <a:lnTo>
                    <a:pt x="552" y="11"/>
                  </a:lnTo>
                  <a:lnTo>
                    <a:pt x="506" y="3"/>
                  </a:lnTo>
                  <a:lnTo>
                    <a:pt x="462" y="0"/>
                  </a:lnTo>
                  <a:lnTo>
                    <a:pt x="418" y="0"/>
                  </a:lnTo>
                  <a:lnTo>
                    <a:pt x="373" y="5"/>
                  </a:lnTo>
                  <a:lnTo>
                    <a:pt x="331" y="14"/>
                  </a:lnTo>
                  <a:lnTo>
                    <a:pt x="290" y="28"/>
                  </a:lnTo>
                  <a:lnTo>
                    <a:pt x="250" y="46"/>
                  </a:lnTo>
                  <a:lnTo>
                    <a:pt x="212" y="65"/>
                  </a:lnTo>
                  <a:lnTo>
                    <a:pt x="176" y="90"/>
                  </a:lnTo>
                  <a:lnTo>
                    <a:pt x="143" y="118"/>
                  </a:lnTo>
                  <a:lnTo>
                    <a:pt x="114" y="149"/>
                  </a:lnTo>
                  <a:lnTo>
                    <a:pt x="86" y="184"/>
                  </a:lnTo>
                  <a:lnTo>
                    <a:pt x="61" y="220"/>
                  </a:lnTo>
                  <a:lnTo>
                    <a:pt x="41" y="259"/>
                  </a:lnTo>
                  <a:lnTo>
                    <a:pt x="25" y="302"/>
                  </a:lnTo>
                  <a:lnTo>
                    <a:pt x="12" y="346"/>
                  </a:lnTo>
                  <a:lnTo>
                    <a:pt x="4" y="392"/>
                  </a:lnTo>
                  <a:lnTo>
                    <a:pt x="0" y="437"/>
                  </a:lnTo>
                  <a:lnTo>
                    <a:pt x="0" y="481"/>
                  </a:lnTo>
                  <a:lnTo>
                    <a:pt x="5" y="526"/>
                  </a:lnTo>
                  <a:lnTo>
                    <a:pt x="15" y="568"/>
                  </a:lnTo>
                  <a:lnTo>
                    <a:pt x="28" y="609"/>
                  </a:lnTo>
                  <a:lnTo>
                    <a:pt x="46" y="649"/>
                  </a:lnTo>
                  <a:lnTo>
                    <a:pt x="68" y="687"/>
                  </a:lnTo>
                  <a:lnTo>
                    <a:pt x="92" y="723"/>
                  </a:lnTo>
                  <a:lnTo>
                    <a:pt x="120" y="756"/>
                  </a:lnTo>
                  <a:lnTo>
                    <a:pt x="152" y="785"/>
                  </a:lnTo>
                  <a:lnTo>
                    <a:pt x="186" y="813"/>
                  </a:lnTo>
                  <a:lnTo>
                    <a:pt x="222" y="838"/>
                  </a:lnTo>
                  <a:lnTo>
                    <a:pt x="262" y="858"/>
                  </a:lnTo>
                  <a:lnTo>
                    <a:pt x="304" y="874"/>
                  </a:lnTo>
                  <a:lnTo>
                    <a:pt x="349" y="887"/>
                  </a:lnTo>
                  <a:lnTo>
                    <a:pt x="395" y="895"/>
                  </a:lnTo>
                  <a:lnTo>
                    <a:pt x="439" y="899"/>
                  </a:lnTo>
                  <a:lnTo>
                    <a:pt x="483" y="897"/>
                  </a:lnTo>
                  <a:lnTo>
                    <a:pt x="528" y="892"/>
                  </a:lnTo>
                  <a:lnTo>
                    <a:pt x="571" y="882"/>
                  </a:lnTo>
                  <a:lnTo>
                    <a:pt x="612" y="869"/>
                  </a:lnTo>
                  <a:lnTo>
                    <a:pt x="651" y="851"/>
                  </a:lnTo>
                  <a:lnTo>
                    <a:pt x="689" y="830"/>
                  </a:lnTo>
                  <a:lnTo>
                    <a:pt x="725" y="805"/>
                  </a:lnTo>
                  <a:lnTo>
                    <a:pt x="758" y="777"/>
                  </a:lnTo>
                  <a:lnTo>
                    <a:pt x="787" y="747"/>
                  </a:lnTo>
                  <a:lnTo>
                    <a:pt x="815" y="713"/>
                  </a:lnTo>
                  <a:lnTo>
                    <a:pt x="840" y="675"/>
                  </a:lnTo>
                  <a:lnTo>
                    <a:pt x="860" y="636"/>
                  </a:lnTo>
                  <a:lnTo>
                    <a:pt x="876" y="595"/>
                  </a:lnTo>
                  <a:lnTo>
                    <a:pt x="889" y="55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Freeform 23"/>
            <p:cNvSpPr>
              <a:spLocks/>
            </p:cNvSpPr>
            <p:nvPr/>
          </p:nvSpPr>
          <p:spPr bwMode="auto">
            <a:xfrm>
              <a:off x="4550076" y="3637759"/>
              <a:ext cx="439171" cy="438139"/>
            </a:xfrm>
            <a:custGeom>
              <a:avLst/>
              <a:gdLst/>
              <a:ahLst/>
              <a:cxnLst>
                <a:cxn ang="0">
                  <a:pos x="848" y="476"/>
                </a:cxn>
                <a:cxn ang="0">
                  <a:pos x="850" y="393"/>
                </a:cxn>
                <a:cxn ang="0">
                  <a:pos x="835" y="310"/>
                </a:cxn>
                <a:cxn ang="0">
                  <a:pos x="805" y="235"/>
                </a:cxn>
                <a:cxn ang="0">
                  <a:pos x="763" y="166"/>
                </a:cxn>
                <a:cxn ang="0">
                  <a:pos x="707" y="107"/>
                </a:cxn>
                <a:cxn ang="0">
                  <a:pos x="639" y="57"/>
                </a:cxn>
                <a:cxn ang="0">
                  <a:pos x="562" y="23"/>
                </a:cxn>
                <a:cxn ang="0">
                  <a:pos x="478" y="3"/>
                </a:cxn>
                <a:cxn ang="0">
                  <a:pos x="394" y="1"/>
                </a:cxn>
                <a:cxn ang="0">
                  <a:pos x="312" y="15"/>
                </a:cxn>
                <a:cxn ang="0">
                  <a:pos x="237" y="44"/>
                </a:cxn>
                <a:cxn ang="0">
                  <a:pos x="168" y="87"/>
                </a:cxn>
                <a:cxn ang="0">
                  <a:pos x="109" y="141"/>
                </a:cxn>
                <a:cxn ang="0">
                  <a:pos x="59" y="208"/>
                </a:cxn>
                <a:cxn ang="0">
                  <a:pos x="23" y="286"/>
                </a:cxn>
                <a:cxn ang="0">
                  <a:pos x="3" y="370"/>
                </a:cxn>
                <a:cxn ang="0">
                  <a:pos x="2" y="453"/>
                </a:cxn>
                <a:cxn ang="0">
                  <a:pos x="17" y="536"/>
                </a:cxn>
                <a:cxn ang="0">
                  <a:pos x="46" y="613"/>
                </a:cxn>
                <a:cxn ang="0">
                  <a:pos x="89" y="682"/>
                </a:cxn>
                <a:cxn ang="0">
                  <a:pos x="145" y="741"/>
                </a:cxn>
                <a:cxn ang="0">
                  <a:pos x="212" y="790"/>
                </a:cxn>
                <a:cxn ang="0">
                  <a:pos x="289" y="826"/>
                </a:cxn>
                <a:cxn ang="0">
                  <a:pos x="373" y="846"/>
                </a:cxn>
                <a:cxn ang="0">
                  <a:pos x="457" y="848"/>
                </a:cxn>
                <a:cxn ang="0">
                  <a:pos x="539" y="833"/>
                </a:cxn>
                <a:cxn ang="0">
                  <a:pos x="615" y="803"/>
                </a:cxn>
                <a:cxn ang="0">
                  <a:pos x="685" y="761"/>
                </a:cxn>
                <a:cxn ang="0">
                  <a:pos x="744" y="705"/>
                </a:cxn>
                <a:cxn ang="0">
                  <a:pos x="792" y="637"/>
                </a:cxn>
                <a:cxn ang="0">
                  <a:pos x="828" y="560"/>
                </a:cxn>
              </a:cxnLst>
              <a:rect l="0" t="0" r="r" b="b"/>
              <a:pathLst>
                <a:path w="851" h="849">
                  <a:moveTo>
                    <a:pt x="840" y="519"/>
                  </a:moveTo>
                  <a:lnTo>
                    <a:pt x="848" y="476"/>
                  </a:lnTo>
                  <a:lnTo>
                    <a:pt x="851" y="434"/>
                  </a:lnTo>
                  <a:lnTo>
                    <a:pt x="850" y="393"/>
                  </a:lnTo>
                  <a:lnTo>
                    <a:pt x="845" y="351"/>
                  </a:lnTo>
                  <a:lnTo>
                    <a:pt x="835" y="310"/>
                  </a:lnTo>
                  <a:lnTo>
                    <a:pt x="822" y="273"/>
                  </a:lnTo>
                  <a:lnTo>
                    <a:pt x="805" y="235"/>
                  </a:lnTo>
                  <a:lnTo>
                    <a:pt x="786" y="199"/>
                  </a:lnTo>
                  <a:lnTo>
                    <a:pt x="763" y="166"/>
                  </a:lnTo>
                  <a:lnTo>
                    <a:pt x="736" y="135"/>
                  </a:lnTo>
                  <a:lnTo>
                    <a:pt x="707" y="107"/>
                  </a:lnTo>
                  <a:lnTo>
                    <a:pt x="674" y="80"/>
                  </a:lnTo>
                  <a:lnTo>
                    <a:pt x="639" y="57"/>
                  </a:lnTo>
                  <a:lnTo>
                    <a:pt x="603" y="39"/>
                  </a:lnTo>
                  <a:lnTo>
                    <a:pt x="562" y="23"/>
                  </a:lnTo>
                  <a:lnTo>
                    <a:pt x="521" y="11"/>
                  </a:lnTo>
                  <a:lnTo>
                    <a:pt x="478" y="3"/>
                  </a:lnTo>
                  <a:lnTo>
                    <a:pt x="436" y="0"/>
                  </a:lnTo>
                  <a:lnTo>
                    <a:pt x="394" y="1"/>
                  </a:lnTo>
                  <a:lnTo>
                    <a:pt x="353" y="6"/>
                  </a:lnTo>
                  <a:lnTo>
                    <a:pt x="312" y="15"/>
                  </a:lnTo>
                  <a:lnTo>
                    <a:pt x="275" y="28"/>
                  </a:lnTo>
                  <a:lnTo>
                    <a:pt x="237" y="44"/>
                  </a:lnTo>
                  <a:lnTo>
                    <a:pt x="201" y="64"/>
                  </a:lnTo>
                  <a:lnTo>
                    <a:pt x="168" y="87"/>
                  </a:lnTo>
                  <a:lnTo>
                    <a:pt x="137" y="113"/>
                  </a:lnTo>
                  <a:lnTo>
                    <a:pt x="109" y="141"/>
                  </a:lnTo>
                  <a:lnTo>
                    <a:pt x="82" y="174"/>
                  </a:lnTo>
                  <a:lnTo>
                    <a:pt x="59" y="208"/>
                  </a:lnTo>
                  <a:lnTo>
                    <a:pt x="40" y="246"/>
                  </a:lnTo>
                  <a:lnTo>
                    <a:pt x="23" y="286"/>
                  </a:lnTo>
                  <a:lnTo>
                    <a:pt x="12" y="327"/>
                  </a:lnTo>
                  <a:lnTo>
                    <a:pt x="3" y="370"/>
                  </a:lnTo>
                  <a:lnTo>
                    <a:pt x="0" y="412"/>
                  </a:lnTo>
                  <a:lnTo>
                    <a:pt x="2" y="453"/>
                  </a:lnTo>
                  <a:lnTo>
                    <a:pt x="7" y="496"/>
                  </a:lnTo>
                  <a:lnTo>
                    <a:pt x="17" y="536"/>
                  </a:lnTo>
                  <a:lnTo>
                    <a:pt x="30" y="575"/>
                  </a:lnTo>
                  <a:lnTo>
                    <a:pt x="46" y="613"/>
                  </a:lnTo>
                  <a:lnTo>
                    <a:pt x="66" y="647"/>
                  </a:lnTo>
                  <a:lnTo>
                    <a:pt x="89" y="682"/>
                  </a:lnTo>
                  <a:lnTo>
                    <a:pt x="115" y="713"/>
                  </a:lnTo>
                  <a:lnTo>
                    <a:pt x="145" y="741"/>
                  </a:lnTo>
                  <a:lnTo>
                    <a:pt x="178" y="767"/>
                  </a:lnTo>
                  <a:lnTo>
                    <a:pt x="212" y="790"/>
                  </a:lnTo>
                  <a:lnTo>
                    <a:pt x="248" y="810"/>
                  </a:lnTo>
                  <a:lnTo>
                    <a:pt x="289" y="826"/>
                  </a:lnTo>
                  <a:lnTo>
                    <a:pt x="330" y="838"/>
                  </a:lnTo>
                  <a:lnTo>
                    <a:pt x="373" y="846"/>
                  </a:lnTo>
                  <a:lnTo>
                    <a:pt x="416" y="849"/>
                  </a:lnTo>
                  <a:lnTo>
                    <a:pt x="457" y="848"/>
                  </a:lnTo>
                  <a:lnTo>
                    <a:pt x="500" y="843"/>
                  </a:lnTo>
                  <a:lnTo>
                    <a:pt x="539" y="833"/>
                  </a:lnTo>
                  <a:lnTo>
                    <a:pt x="579" y="820"/>
                  </a:lnTo>
                  <a:lnTo>
                    <a:pt x="615" y="803"/>
                  </a:lnTo>
                  <a:lnTo>
                    <a:pt x="651" y="784"/>
                  </a:lnTo>
                  <a:lnTo>
                    <a:pt x="685" y="761"/>
                  </a:lnTo>
                  <a:lnTo>
                    <a:pt x="717" y="734"/>
                  </a:lnTo>
                  <a:lnTo>
                    <a:pt x="744" y="705"/>
                  </a:lnTo>
                  <a:lnTo>
                    <a:pt x="771" y="672"/>
                  </a:lnTo>
                  <a:lnTo>
                    <a:pt x="792" y="637"/>
                  </a:lnTo>
                  <a:lnTo>
                    <a:pt x="812" y="601"/>
                  </a:lnTo>
                  <a:lnTo>
                    <a:pt x="828" y="560"/>
                  </a:lnTo>
                  <a:lnTo>
                    <a:pt x="840" y="519"/>
                  </a:lnTo>
                  <a:close/>
                </a:path>
              </a:pathLst>
            </a:custGeom>
            <a:solidFill>
              <a:srgbClr val="EDF2EF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9" name="Freeform 24"/>
            <p:cNvSpPr>
              <a:spLocks/>
            </p:cNvSpPr>
            <p:nvPr/>
          </p:nvSpPr>
          <p:spPr bwMode="auto">
            <a:xfrm>
              <a:off x="4555237" y="3640855"/>
              <a:ext cx="438139" cy="437623"/>
            </a:xfrm>
            <a:custGeom>
              <a:avLst/>
              <a:gdLst/>
              <a:ahLst/>
              <a:cxnLst>
                <a:cxn ang="0">
                  <a:pos x="846" y="477"/>
                </a:cxn>
                <a:cxn ang="0">
                  <a:pos x="848" y="393"/>
                </a:cxn>
                <a:cxn ang="0">
                  <a:pos x="835" y="311"/>
                </a:cxn>
                <a:cxn ang="0">
                  <a:pos x="805" y="235"/>
                </a:cxn>
                <a:cxn ang="0">
                  <a:pos x="762" y="166"/>
                </a:cxn>
                <a:cxn ang="0">
                  <a:pos x="707" y="107"/>
                </a:cxn>
                <a:cxn ang="0">
                  <a:pos x="639" y="58"/>
                </a:cxn>
                <a:cxn ang="0">
                  <a:pos x="562" y="23"/>
                </a:cxn>
                <a:cxn ang="0">
                  <a:pos x="478" y="4"/>
                </a:cxn>
                <a:cxn ang="0">
                  <a:pos x="394" y="2"/>
                </a:cxn>
                <a:cxn ang="0">
                  <a:pos x="312" y="15"/>
                </a:cxn>
                <a:cxn ang="0">
                  <a:pos x="237" y="45"/>
                </a:cxn>
                <a:cxn ang="0">
                  <a:pos x="166" y="87"/>
                </a:cxn>
                <a:cxn ang="0">
                  <a:pos x="107" y="142"/>
                </a:cxn>
                <a:cxn ang="0">
                  <a:pos x="59" y="209"/>
                </a:cxn>
                <a:cxn ang="0">
                  <a:pos x="23" y="286"/>
                </a:cxn>
                <a:cxn ang="0">
                  <a:pos x="3" y="370"/>
                </a:cxn>
                <a:cxn ang="0">
                  <a:pos x="2" y="454"/>
                </a:cxn>
                <a:cxn ang="0">
                  <a:pos x="16" y="536"/>
                </a:cxn>
                <a:cxn ang="0">
                  <a:pos x="44" y="612"/>
                </a:cxn>
                <a:cxn ang="0">
                  <a:pos x="87" y="682"/>
                </a:cxn>
                <a:cxn ang="0">
                  <a:pos x="143" y="742"/>
                </a:cxn>
                <a:cxn ang="0">
                  <a:pos x="210" y="789"/>
                </a:cxn>
                <a:cxn ang="0">
                  <a:pos x="288" y="825"/>
                </a:cxn>
                <a:cxn ang="0">
                  <a:pos x="371" y="845"/>
                </a:cxn>
                <a:cxn ang="0">
                  <a:pos x="455" y="847"/>
                </a:cxn>
                <a:cxn ang="0">
                  <a:pos x="537" y="834"/>
                </a:cxn>
                <a:cxn ang="0">
                  <a:pos x="613" y="804"/>
                </a:cxn>
                <a:cxn ang="0">
                  <a:pos x="684" y="761"/>
                </a:cxn>
                <a:cxn ang="0">
                  <a:pos x="743" y="705"/>
                </a:cxn>
                <a:cxn ang="0">
                  <a:pos x="790" y="638"/>
                </a:cxn>
                <a:cxn ang="0">
                  <a:pos x="826" y="561"/>
                </a:cxn>
              </a:cxnLst>
              <a:rect l="0" t="0" r="r" b="b"/>
              <a:pathLst>
                <a:path w="849" h="848">
                  <a:moveTo>
                    <a:pt x="838" y="520"/>
                  </a:moveTo>
                  <a:lnTo>
                    <a:pt x="846" y="477"/>
                  </a:lnTo>
                  <a:lnTo>
                    <a:pt x="849" y="434"/>
                  </a:lnTo>
                  <a:lnTo>
                    <a:pt x="848" y="393"/>
                  </a:lnTo>
                  <a:lnTo>
                    <a:pt x="843" y="352"/>
                  </a:lnTo>
                  <a:lnTo>
                    <a:pt x="835" y="311"/>
                  </a:lnTo>
                  <a:lnTo>
                    <a:pt x="822" y="273"/>
                  </a:lnTo>
                  <a:lnTo>
                    <a:pt x="805" y="235"/>
                  </a:lnTo>
                  <a:lnTo>
                    <a:pt x="785" y="199"/>
                  </a:lnTo>
                  <a:lnTo>
                    <a:pt x="762" y="166"/>
                  </a:lnTo>
                  <a:lnTo>
                    <a:pt x="736" y="135"/>
                  </a:lnTo>
                  <a:lnTo>
                    <a:pt x="707" y="107"/>
                  </a:lnTo>
                  <a:lnTo>
                    <a:pt x="674" y="81"/>
                  </a:lnTo>
                  <a:lnTo>
                    <a:pt x="639" y="58"/>
                  </a:lnTo>
                  <a:lnTo>
                    <a:pt x="603" y="40"/>
                  </a:lnTo>
                  <a:lnTo>
                    <a:pt x="562" y="23"/>
                  </a:lnTo>
                  <a:lnTo>
                    <a:pt x="521" y="12"/>
                  </a:lnTo>
                  <a:lnTo>
                    <a:pt x="478" y="4"/>
                  </a:lnTo>
                  <a:lnTo>
                    <a:pt x="435" y="0"/>
                  </a:lnTo>
                  <a:lnTo>
                    <a:pt x="394" y="2"/>
                  </a:lnTo>
                  <a:lnTo>
                    <a:pt x="352" y="7"/>
                  </a:lnTo>
                  <a:lnTo>
                    <a:pt x="312" y="15"/>
                  </a:lnTo>
                  <a:lnTo>
                    <a:pt x="273" y="28"/>
                  </a:lnTo>
                  <a:lnTo>
                    <a:pt x="237" y="45"/>
                  </a:lnTo>
                  <a:lnTo>
                    <a:pt x="200" y="64"/>
                  </a:lnTo>
                  <a:lnTo>
                    <a:pt x="166" y="87"/>
                  </a:lnTo>
                  <a:lnTo>
                    <a:pt x="135" y="114"/>
                  </a:lnTo>
                  <a:lnTo>
                    <a:pt x="107" y="142"/>
                  </a:lnTo>
                  <a:lnTo>
                    <a:pt x="81" y="175"/>
                  </a:lnTo>
                  <a:lnTo>
                    <a:pt x="59" y="209"/>
                  </a:lnTo>
                  <a:lnTo>
                    <a:pt x="39" y="247"/>
                  </a:lnTo>
                  <a:lnTo>
                    <a:pt x="23" y="286"/>
                  </a:lnTo>
                  <a:lnTo>
                    <a:pt x="12" y="327"/>
                  </a:lnTo>
                  <a:lnTo>
                    <a:pt x="3" y="370"/>
                  </a:lnTo>
                  <a:lnTo>
                    <a:pt x="0" y="413"/>
                  </a:lnTo>
                  <a:lnTo>
                    <a:pt x="2" y="454"/>
                  </a:lnTo>
                  <a:lnTo>
                    <a:pt x="7" y="497"/>
                  </a:lnTo>
                  <a:lnTo>
                    <a:pt x="16" y="536"/>
                  </a:lnTo>
                  <a:lnTo>
                    <a:pt x="28" y="576"/>
                  </a:lnTo>
                  <a:lnTo>
                    <a:pt x="44" y="612"/>
                  </a:lnTo>
                  <a:lnTo>
                    <a:pt x="64" y="648"/>
                  </a:lnTo>
                  <a:lnTo>
                    <a:pt x="87" y="682"/>
                  </a:lnTo>
                  <a:lnTo>
                    <a:pt x="113" y="714"/>
                  </a:lnTo>
                  <a:lnTo>
                    <a:pt x="143" y="742"/>
                  </a:lnTo>
                  <a:lnTo>
                    <a:pt x="176" y="768"/>
                  </a:lnTo>
                  <a:lnTo>
                    <a:pt x="210" y="789"/>
                  </a:lnTo>
                  <a:lnTo>
                    <a:pt x="246" y="809"/>
                  </a:lnTo>
                  <a:lnTo>
                    <a:pt x="288" y="825"/>
                  </a:lnTo>
                  <a:lnTo>
                    <a:pt x="329" y="837"/>
                  </a:lnTo>
                  <a:lnTo>
                    <a:pt x="371" y="845"/>
                  </a:lnTo>
                  <a:lnTo>
                    <a:pt x="414" y="848"/>
                  </a:lnTo>
                  <a:lnTo>
                    <a:pt x="455" y="847"/>
                  </a:lnTo>
                  <a:lnTo>
                    <a:pt x="498" y="842"/>
                  </a:lnTo>
                  <a:lnTo>
                    <a:pt x="537" y="834"/>
                  </a:lnTo>
                  <a:lnTo>
                    <a:pt x="577" y="820"/>
                  </a:lnTo>
                  <a:lnTo>
                    <a:pt x="613" y="804"/>
                  </a:lnTo>
                  <a:lnTo>
                    <a:pt x="649" y="784"/>
                  </a:lnTo>
                  <a:lnTo>
                    <a:pt x="684" y="761"/>
                  </a:lnTo>
                  <a:lnTo>
                    <a:pt x="715" y="735"/>
                  </a:lnTo>
                  <a:lnTo>
                    <a:pt x="743" y="705"/>
                  </a:lnTo>
                  <a:lnTo>
                    <a:pt x="769" y="673"/>
                  </a:lnTo>
                  <a:lnTo>
                    <a:pt x="790" y="638"/>
                  </a:lnTo>
                  <a:lnTo>
                    <a:pt x="810" y="602"/>
                  </a:lnTo>
                  <a:lnTo>
                    <a:pt x="826" y="561"/>
                  </a:lnTo>
                  <a:lnTo>
                    <a:pt x="838" y="52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0" name="Freeform 25"/>
            <p:cNvSpPr>
              <a:spLocks/>
            </p:cNvSpPr>
            <p:nvPr/>
          </p:nvSpPr>
          <p:spPr bwMode="auto">
            <a:xfrm>
              <a:off x="4717797" y="3798771"/>
              <a:ext cx="111986" cy="113018"/>
            </a:xfrm>
            <a:custGeom>
              <a:avLst/>
              <a:gdLst/>
              <a:ahLst/>
              <a:cxnLst>
                <a:cxn ang="0">
                  <a:pos x="214" y="135"/>
                </a:cxn>
                <a:cxn ang="0">
                  <a:pos x="217" y="113"/>
                </a:cxn>
                <a:cxn ang="0">
                  <a:pos x="216" y="92"/>
                </a:cxn>
                <a:cxn ang="0">
                  <a:pos x="211" y="71"/>
                </a:cxn>
                <a:cxn ang="0">
                  <a:pos x="201" y="53"/>
                </a:cxn>
                <a:cxn ang="0">
                  <a:pos x="189" y="36"/>
                </a:cxn>
                <a:cxn ang="0">
                  <a:pos x="173" y="21"/>
                </a:cxn>
                <a:cxn ang="0">
                  <a:pos x="155" y="12"/>
                </a:cxn>
                <a:cxn ang="0">
                  <a:pos x="134" y="3"/>
                </a:cxn>
                <a:cxn ang="0">
                  <a:pos x="112" y="0"/>
                </a:cxn>
                <a:cxn ang="0">
                  <a:pos x="91" y="2"/>
                </a:cxn>
                <a:cxn ang="0">
                  <a:pos x="71" y="8"/>
                </a:cxn>
                <a:cxn ang="0">
                  <a:pos x="51" y="16"/>
                </a:cxn>
                <a:cxn ang="0">
                  <a:pos x="35" y="30"/>
                </a:cxn>
                <a:cxn ang="0">
                  <a:pos x="22" y="46"/>
                </a:cxn>
                <a:cxn ang="0">
                  <a:pos x="10" y="64"/>
                </a:cxn>
                <a:cxn ang="0">
                  <a:pos x="4" y="85"/>
                </a:cxn>
                <a:cxn ang="0">
                  <a:pos x="0" y="107"/>
                </a:cxn>
                <a:cxn ang="0">
                  <a:pos x="2" y="128"/>
                </a:cxn>
                <a:cxn ang="0">
                  <a:pos x="9" y="148"/>
                </a:cxn>
                <a:cxn ang="0">
                  <a:pos x="17" y="168"/>
                </a:cxn>
                <a:cxn ang="0">
                  <a:pos x="30" y="184"/>
                </a:cxn>
                <a:cxn ang="0">
                  <a:pos x="45" y="197"/>
                </a:cxn>
                <a:cxn ang="0">
                  <a:pos x="65" y="209"/>
                </a:cxn>
                <a:cxn ang="0">
                  <a:pos x="84" y="215"/>
                </a:cxn>
                <a:cxn ang="0">
                  <a:pos x="106" y="219"/>
                </a:cxn>
                <a:cxn ang="0">
                  <a:pos x="127" y="217"/>
                </a:cxn>
                <a:cxn ang="0">
                  <a:pos x="148" y="210"/>
                </a:cxn>
                <a:cxn ang="0">
                  <a:pos x="166" y="202"/>
                </a:cxn>
                <a:cxn ang="0">
                  <a:pos x="183" y="189"/>
                </a:cxn>
                <a:cxn ang="0">
                  <a:pos x="196" y="174"/>
                </a:cxn>
                <a:cxn ang="0">
                  <a:pos x="208" y="155"/>
                </a:cxn>
                <a:cxn ang="0">
                  <a:pos x="214" y="135"/>
                </a:cxn>
              </a:cxnLst>
              <a:rect l="0" t="0" r="r" b="b"/>
              <a:pathLst>
                <a:path w="217" h="219">
                  <a:moveTo>
                    <a:pt x="214" y="135"/>
                  </a:moveTo>
                  <a:lnTo>
                    <a:pt x="217" y="113"/>
                  </a:lnTo>
                  <a:lnTo>
                    <a:pt x="216" y="92"/>
                  </a:lnTo>
                  <a:lnTo>
                    <a:pt x="211" y="71"/>
                  </a:lnTo>
                  <a:lnTo>
                    <a:pt x="201" y="53"/>
                  </a:lnTo>
                  <a:lnTo>
                    <a:pt x="189" y="36"/>
                  </a:lnTo>
                  <a:lnTo>
                    <a:pt x="173" y="21"/>
                  </a:lnTo>
                  <a:lnTo>
                    <a:pt x="155" y="12"/>
                  </a:lnTo>
                  <a:lnTo>
                    <a:pt x="134" y="3"/>
                  </a:lnTo>
                  <a:lnTo>
                    <a:pt x="112" y="0"/>
                  </a:lnTo>
                  <a:lnTo>
                    <a:pt x="91" y="2"/>
                  </a:lnTo>
                  <a:lnTo>
                    <a:pt x="71" y="8"/>
                  </a:lnTo>
                  <a:lnTo>
                    <a:pt x="51" y="16"/>
                  </a:lnTo>
                  <a:lnTo>
                    <a:pt x="35" y="30"/>
                  </a:lnTo>
                  <a:lnTo>
                    <a:pt x="22" y="46"/>
                  </a:lnTo>
                  <a:lnTo>
                    <a:pt x="10" y="64"/>
                  </a:lnTo>
                  <a:lnTo>
                    <a:pt x="4" y="85"/>
                  </a:lnTo>
                  <a:lnTo>
                    <a:pt x="0" y="107"/>
                  </a:lnTo>
                  <a:lnTo>
                    <a:pt x="2" y="128"/>
                  </a:lnTo>
                  <a:lnTo>
                    <a:pt x="9" y="148"/>
                  </a:lnTo>
                  <a:lnTo>
                    <a:pt x="17" y="168"/>
                  </a:lnTo>
                  <a:lnTo>
                    <a:pt x="30" y="184"/>
                  </a:lnTo>
                  <a:lnTo>
                    <a:pt x="45" y="197"/>
                  </a:lnTo>
                  <a:lnTo>
                    <a:pt x="65" y="209"/>
                  </a:lnTo>
                  <a:lnTo>
                    <a:pt x="84" y="215"/>
                  </a:lnTo>
                  <a:lnTo>
                    <a:pt x="106" y="219"/>
                  </a:lnTo>
                  <a:lnTo>
                    <a:pt x="127" y="217"/>
                  </a:lnTo>
                  <a:lnTo>
                    <a:pt x="148" y="210"/>
                  </a:lnTo>
                  <a:lnTo>
                    <a:pt x="166" y="202"/>
                  </a:lnTo>
                  <a:lnTo>
                    <a:pt x="183" y="189"/>
                  </a:lnTo>
                  <a:lnTo>
                    <a:pt x="196" y="174"/>
                  </a:lnTo>
                  <a:lnTo>
                    <a:pt x="208" y="155"/>
                  </a:lnTo>
                  <a:lnTo>
                    <a:pt x="214" y="135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1" name="Freeform 34"/>
            <p:cNvSpPr>
              <a:spLocks/>
            </p:cNvSpPr>
            <p:nvPr/>
          </p:nvSpPr>
          <p:spPr bwMode="auto">
            <a:xfrm>
              <a:off x="4727602" y="3815801"/>
              <a:ext cx="88763" cy="88763"/>
            </a:xfrm>
            <a:custGeom>
              <a:avLst/>
              <a:gdLst/>
              <a:ahLst/>
              <a:cxnLst>
                <a:cxn ang="0">
                  <a:pos x="170" y="105"/>
                </a:cxn>
                <a:cxn ang="0">
                  <a:pos x="172" y="87"/>
                </a:cxn>
                <a:cxn ang="0">
                  <a:pos x="172" y="71"/>
                </a:cxn>
                <a:cxn ang="0">
                  <a:pos x="167" y="54"/>
                </a:cxn>
                <a:cxn ang="0">
                  <a:pos x="161" y="39"/>
                </a:cxn>
                <a:cxn ang="0">
                  <a:pos x="149" y="26"/>
                </a:cxn>
                <a:cxn ang="0">
                  <a:pos x="136" y="15"/>
                </a:cxn>
                <a:cxn ang="0">
                  <a:pos x="121" y="6"/>
                </a:cxn>
                <a:cxn ang="0">
                  <a:pos x="105" y="2"/>
                </a:cxn>
                <a:cxn ang="0">
                  <a:pos x="88" y="0"/>
                </a:cxn>
                <a:cxn ang="0">
                  <a:pos x="70" y="0"/>
                </a:cxn>
                <a:cxn ang="0">
                  <a:pos x="54" y="5"/>
                </a:cxn>
                <a:cxn ang="0">
                  <a:pos x="39" y="11"/>
                </a:cxn>
                <a:cxn ang="0">
                  <a:pos x="26" y="23"/>
                </a:cxn>
                <a:cxn ang="0">
                  <a:pos x="14" y="34"/>
                </a:cxn>
                <a:cxn ang="0">
                  <a:pos x="6" y="49"/>
                </a:cxn>
                <a:cxn ang="0">
                  <a:pos x="1" y="66"/>
                </a:cxn>
                <a:cxn ang="0">
                  <a:pos x="0" y="84"/>
                </a:cxn>
                <a:cxn ang="0">
                  <a:pos x="0" y="100"/>
                </a:cxn>
                <a:cxn ang="0">
                  <a:pos x="4" y="117"/>
                </a:cxn>
                <a:cxn ang="0">
                  <a:pos x="11" y="133"/>
                </a:cxn>
                <a:cxn ang="0">
                  <a:pos x="23" y="146"/>
                </a:cxn>
                <a:cxn ang="0">
                  <a:pos x="34" y="158"/>
                </a:cxn>
                <a:cxn ang="0">
                  <a:pos x="49" y="166"/>
                </a:cxn>
                <a:cxn ang="0">
                  <a:pos x="65" y="171"/>
                </a:cxn>
                <a:cxn ang="0">
                  <a:pos x="83" y="172"/>
                </a:cxn>
                <a:cxn ang="0">
                  <a:pos x="100" y="172"/>
                </a:cxn>
                <a:cxn ang="0">
                  <a:pos x="116" y="168"/>
                </a:cxn>
                <a:cxn ang="0">
                  <a:pos x="133" y="159"/>
                </a:cxn>
                <a:cxn ang="0">
                  <a:pos x="146" y="149"/>
                </a:cxn>
                <a:cxn ang="0">
                  <a:pos x="157" y="136"/>
                </a:cxn>
                <a:cxn ang="0">
                  <a:pos x="166" y="122"/>
                </a:cxn>
                <a:cxn ang="0">
                  <a:pos x="170" y="105"/>
                </a:cxn>
              </a:cxnLst>
              <a:rect l="0" t="0" r="r" b="b"/>
              <a:pathLst>
                <a:path w="172" h="172">
                  <a:moveTo>
                    <a:pt x="170" y="105"/>
                  </a:moveTo>
                  <a:lnTo>
                    <a:pt x="172" y="87"/>
                  </a:lnTo>
                  <a:lnTo>
                    <a:pt x="172" y="71"/>
                  </a:lnTo>
                  <a:lnTo>
                    <a:pt x="167" y="54"/>
                  </a:lnTo>
                  <a:lnTo>
                    <a:pt x="161" y="39"/>
                  </a:lnTo>
                  <a:lnTo>
                    <a:pt x="149" y="26"/>
                  </a:lnTo>
                  <a:lnTo>
                    <a:pt x="136" y="15"/>
                  </a:lnTo>
                  <a:lnTo>
                    <a:pt x="121" y="6"/>
                  </a:lnTo>
                  <a:lnTo>
                    <a:pt x="105" y="2"/>
                  </a:lnTo>
                  <a:lnTo>
                    <a:pt x="88" y="0"/>
                  </a:lnTo>
                  <a:lnTo>
                    <a:pt x="70" y="0"/>
                  </a:lnTo>
                  <a:lnTo>
                    <a:pt x="54" y="5"/>
                  </a:lnTo>
                  <a:lnTo>
                    <a:pt x="39" y="11"/>
                  </a:lnTo>
                  <a:lnTo>
                    <a:pt x="26" y="23"/>
                  </a:lnTo>
                  <a:lnTo>
                    <a:pt x="14" y="34"/>
                  </a:lnTo>
                  <a:lnTo>
                    <a:pt x="6" y="49"/>
                  </a:lnTo>
                  <a:lnTo>
                    <a:pt x="1" y="66"/>
                  </a:lnTo>
                  <a:lnTo>
                    <a:pt x="0" y="84"/>
                  </a:lnTo>
                  <a:lnTo>
                    <a:pt x="0" y="100"/>
                  </a:lnTo>
                  <a:lnTo>
                    <a:pt x="4" y="117"/>
                  </a:lnTo>
                  <a:lnTo>
                    <a:pt x="11" y="133"/>
                  </a:lnTo>
                  <a:lnTo>
                    <a:pt x="23" y="146"/>
                  </a:lnTo>
                  <a:lnTo>
                    <a:pt x="34" y="158"/>
                  </a:lnTo>
                  <a:lnTo>
                    <a:pt x="49" y="166"/>
                  </a:lnTo>
                  <a:lnTo>
                    <a:pt x="65" y="171"/>
                  </a:lnTo>
                  <a:lnTo>
                    <a:pt x="83" y="172"/>
                  </a:lnTo>
                  <a:lnTo>
                    <a:pt x="100" y="172"/>
                  </a:lnTo>
                  <a:lnTo>
                    <a:pt x="116" y="168"/>
                  </a:lnTo>
                  <a:lnTo>
                    <a:pt x="133" y="159"/>
                  </a:lnTo>
                  <a:lnTo>
                    <a:pt x="146" y="149"/>
                  </a:lnTo>
                  <a:lnTo>
                    <a:pt x="157" y="136"/>
                  </a:lnTo>
                  <a:lnTo>
                    <a:pt x="166" y="122"/>
                  </a:lnTo>
                  <a:lnTo>
                    <a:pt x="170" y="105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2" name="Freeform 27"/>
            <p:cNvSpPr>
              <a:spLocks/>
            </p:cNvSpPr>
            <p:nvPr/>
          </p:nvSpPr>
          <p:spPr bwMode="auto">
            <a:xfrm>
              <a:off x="5073835" y="3650092"/>
              <a:ext cx="1235471" cy="1236238"/>
            </a:xfrm>
            <a:custGeom>
              <a:avLst/>
              <a:gdLst/>
              <a:ahLst/>
              <a:cxnLst>
                <a:cxn ang="0">
                  <a:pos x="1604" y="922"/>
                </a:cxn>
                <a:cxn ang="0">
                  <a:pos x="1584" y="1019"/>
                </a:cxn>
                <a:cxn ang="0">
                  <a:pos x="1554" y="1105"/>
                </a:cxn>
                <a:cxn ang="0">
                  <a:pos x="1308" y="1098"/>
                </a:cxn>
                <a:cxn ang="0">
                  <a:pos x="1267" y="1159"/>
                </a:cxn>
                <a:cxn ang="0">
                  <a:pos x="1219" y="1215"/>
                </a:cxn>
                <a:cxn ang="0">
                  <a:pos x="1290" y="1452"/>
                </a:cxn>
                <a:cxn ang="0">
                  <a:pos x="1209" y="1504"/>
                </a:cxn>
                <a:cxn ang="0">
                  <a:pos x="1124" y="1549"/>
                </a:cxn>
                <a:cxn ang="0">
                  <a:pos x="953" y="1368"/>
                </a:cxn>
                <a:cxn ang="0">
                  <a:pos x="879" y="1383"/>
                </a:cxn>
                <a:cxn ang="0">
                  <a:pos x="804" y="1386"/>
                </a:cxn>
                <a:cxn ang="0">
                  <a:pos x="720" y="1608"/>
                </a:cxn>
                <a:cxn ang="0">
                  <a:pos x="670" y="1601"/>
                </a:cxn>
                <a:cxn ang="0">
                  <a:pos x="624" y="1591"/>
                </a:cxn>
                <a:cxn ang="0">
                  <a:pos x="577" y="1578"/>
                </a:cxn>
                <a:cxn ang="0">
                  <a:pos x="531" y="1565"/>
                </a:cxn>
                <a:cxn ang="0">
                  <a:pos x="554" y="1328"/>
                </a:cxn>
                <a:cxn ang="0">
                  <a:pos x="486" y="1291"/>
                </a:cxn>
                <a:cxn ang="0">
                  <a:pos x="426" y="1244"/>
                </a:cxn>
                <a:cxn ang="0">
                  <a:pos x="194" y="1332"/>
                </a:cxn>
                <a:cxn ang="0">
                  <a:pos x="136" y="1256"/>
                </a:cxn>
                <a:cxn ang="0">
                  <a:pos x="87" y="1172"/>
                </a:cxn>
                <a:cxn ang="0">
                  <a:pos x="256" y="993"/>
                </a:cxn>
                <a:cxn ang="0">
                  <a:pos x="227" y="848"/>
                </a:cxn>
                <a:cxn ang="0">
                  <a:pos x="3" y="715"/>
                </a:cxn>
                <a:cxn ang="0">
                  <a:pos x="20" y="623"/>
                </a:cxn>
                <a:cxn ang="0">
                  <a:pos x="49" y="526"/>
                </a:cxn>
                <a:cxn ang="0">
                  <a:pos x="297" y="526"/>
                </a:cxn>
                <a:cxn ang="0">
                  <a:pos x="337" y="464"/>
                </a:cxn>
                <a:cxn ang="0">
                  <a:pos x="385" y="406"/>
                </a:cxn>
                <a:cxn ang="0">
                  <a:pos x="304" y="175"/>
                </a:cxn>
                <a:cxn ang="0">
                  <a:pos x="383" y="119"/>
                </a:cxn>
                <a:cxn ang="0">
                  <a:pos x="468" y="73"/>
                </a:cxn>
                <a:cxn ang="0">
                  <a:pos x="642" y="249"/>
                </a:cxn>
                <a:cxn ang="0">
                  <a:pos x="713" y="232"/>
                </a:cxn>
                <a:cxn ang="0">
                  <a:pos x="785" y="225"/>
                </a:cxn>
                <a:cxn ang="0">
                  <a:pos x="877" y="2"/>
                </a:cxn>
                <a:cxn ang="0">
                  <a:pos x="925" y="7"/>
                </a:cxn>
                <a:cxn ang="0">
                  <a:pos x="973" y="17"/>
                </a:cxn>
                <a:cxn ang="0">
                  <a:pos x="1020" y="28"/>
                </a:cxn>
                <a:cxn ang="0">
                  <a:pos x="1068" y="41"/>
                </a:cxn>
                <a:cxn ang="0">
                  <a:pos x="1112" y="58"/>
                </a:cxn>
                <a:cxn ang="0">
                  <a:pos x="1103" y="306"/>
                </a:cxn>
                <a:cxn ang="0">
                  <a:pos x="1163" y="347"/>
                </a:cxn>
                <a:cxn ang="0">
                  <a:pos x="1216" y="395"/>
                </a:cxn>
                <a:cxn ang="0">
                  <a:pos x="1451" y="322"/>
                </a:cxn>
                <a:cxn ang="0">
                  <a:pos x="1503" y="403"/>
                </a:cxn>
                <a:cxn ang="0">
                  <a:pos x="1548" y="490"/>
                </a:cxn>
                <a:cxn ang="0">
                  <a:pos x="1377" y="705"/>
                </a:cxn>
                <a:cxn ang="0">
                  <a:pos x="1610" y="855"/>
                </a:cxn>
              </a:cxnLst>
              <a:rect l="0" t="0" r="r" b="b"/>
              <a:pathLst>
                <a:path w="1610" h="1611">
                  <a:moveTo>
                    <a:pt x="1610" y="855"/>
                  </a:moveTo>
                  <a:lnTo>
                    <a:pt x="1609" y="888"/>
                  </a:lnTo>
                  <a:lnTo>
                    <a:pt x="1604" y="922"/>
                  </a:lnTo>
                  <a:lnTo>
                    <a:pt x="1599" y="955"/>
                  </a:lnTo>
                  <a:lnTo>
                    <a:pt x="1592" y="990"/>
                  </a:lnTo>
                  <a:lnTo>
                    <a:pt x="1584" y="1019"/>
                  </a:lnTo>
                  <a:lnTo>
                    <a:pt x="1576" y="1049"/>
                  </a:lnTo>
                  <a:lnTo>
                    <a:pt x="1566" y="1077"/>
                  </a:lnTo>
                  <a:lnTo>
                    <a:pt x="1554" y="1105"/>
                  </a:lnTo>
                  <a:lnTo>
                    <a:pt x="1331" y="1054"/>
                  </a:lnTo>
                  <a:lnTo>
                    <a:pt x="1319" y="1075"/>
                  </a:lnTo>
                  <a:lnTo>
                    <a:pt x="1308" y="1098"/>
                  </a:lnTo>
                  <a:lnTo>
                    <a:pt x="1295" y="1118"/>
                  </a:lnTo>
                  <a:lnTo>
                    <a:pt x="1282" y="1139"/>
                  </a:lnTo>
                  <a:lnTo>
                    <a:pt x="1267" y="1159"/>
                  </a:lnTo>
                  <a:lnTo>
                    <a:pt x="1252" y="1179"/>
                  </a:lnTo>
                  <a:lnTo>
                    <a:pt x="1236" y="1197"/>
                  </a:lnTo>
                  <a:lnTo>
                    <a:pt x="1219" y="1215"/>
                  </a:lnTo>
                  <a:lnTo>
                    <a:pt x="1339" y="1410"/>
                  </a:lnTo>
                  <a:lnTo>
                    <a:pt x="1315" y="1432"/>
                  </a:lnTo>
                  <a:lnTo>
                    <a:pt x="1290" y="1452"/>
                  </a:lnTo>
                  <a:lnTo>
                    <a:pt x="1264" y="1470"/>
                  </a:lnTo>
                  <a:lnTo>
                    <a:pt x="1237" y="1488"/>
                  </a:lnTo>
                  <a:lnTo>
                    <a:pt x="1209" y="1504"/>
                  </a:lnTo>
                  <a:lnTo>
                    <a:pt x="1181" y="1521"/>
                  </a:lnTo>
                  <a:lnTo>
                    <a:pt x="1153" y="1535"/>
                  </a:lnTo>
                  <a:lnTo>
                    <a:pt x="1124" y="1549"/>
                  </a:lnTo>
                  <a:lnTo>
                    <a:pt x="1001" y="1353"/>
                  </a:lnTo>
                  <a:lnTo>
                    <a:pt x="978" y="1361"/>
                  </a:lnTo>
                  <a:lnTo>
                    <a:pt x="953" y="1368"/>
                  </a:lnTo>
                  <a:lnTo>
                    <a:pt x="928" y="1373"/>
                  </a:lnTo>
                  <a:lnTo>
                    <a:pt x="905" y="1378"/>
                  </a:lnTo>
                  <a:lnTo>
                    <a:pt x="879" y="1383"/>
                  </a:lnTo>
                  <a:lnTo>
                    <a:pt x="854" y="1384"/>
                  </a:lnTo>
                  <a:lnTo>
                    <a:pt x="830" y="1386"/>
                  </a:lnTo>
                  <a:lnTo>
                    <a:pt x="804" y="1386"/>
                  </a:lnTo>
                  <a:lnTo>
                    <a:pt x="751" y="1611"/>
                  </a:lnTo>
                  <a:lnTo>
                    <a:pt x="734" y="1609"/>
                  </a:lnTo>
                  <a:lnTo>
                    <a:pt x="720" y="1608"/>
                  </a:lnTo>
                  <a:lnTo>
                    <a:pt x="703" y="1606"/>
                  </a:lnTo>
                  <a:lnTo>
                    <a:pt x="687" y="1603"/>
                  </a:lnTo>
                  <a:lnTo>
                    <a:pt x="670" y="1601"/>
                  </a:lnTo>
                  <a:lnTo>
                    <a:pt x="656" y="1598"/>
                  </a:lnTo>
                  <a:lnTo>
                    <a:pt x="639" y="1595"/>
                  </a:lnTo>
                  <a:lnTo>
                    <a:pt x="624" y="1591"/>
                  </a:lnTo>
                  <a:lnTo>
                    <a:pt x="608" y="1588"/>
                  </a:lnTo>
                  <a:lnTo>
                    <a:pt x="593" y="1583"/>
                  </a:lnTo>
                  <a:lnTo>
                    <a:pt x="577" y="1578"/>
                  </a:lnTo>
                  <a:lnTo>
                    <a:pt x="562" y="1575"/>
                  </a:lnTo>
                  <a:lnTo>
                    <a:pt x="546" y="1570"/>
                  </a:lnTo>
                  <a:lnTo>
                    <a:pt x="531" y="1565"/>
                  </a:lnTo>
                  <a:lnTo>
                    <a:pt x="516" y="1558"/>
                  </a:lnTo>
                  <a:lnTo>
                    <a:pt x="501" y="1553"/>
                  </a:lnTo>
                  <a:lnTo>
                    <a:pt x="554" y="1328"/>
                  </a:lnTo>
                  <a:lnTo>
                    <a:pt x="531" y="1317"/>
                  </a:lnTo>
                  <a:lnTo>
                    <a:pt x="508" y="1304"/>
                  </a:lnTo>
                  <a:lnTo>
                    <a:pt x="486" y="1291"/>
                  </a:lnTo>
                  <a:lnTo>
                    <a:pt x="465" y="1276"/>
                  </a:lnTo>
                  <a:lnTo>
                    <a:pt x="445" y="1261"/>
                  </a:lnTo>
                  <a:lnTo>
                    <a:pt x="426" y="1244"/>
                  </a:lnTo>
                  <a:lnTo>
                    <a:pt x="408" y="1228"/>
                  </a:lnTo>
                  <a:lnTo>
                    <a:pt x="389" y="1210"/>
                  </a:lnTo>
                  <a:lnTo>
                    <a:pt x="194" y="1332"/>
                  </a:lnTo>
                  <a:lnTo>
                    <a:pt x="174" y="1307"/>
                  </a:lnTo>
                  <a:lnTo>
                    <a:pt x="154" y="1282"/>
                  </a:lnTo>
                  <a:lnTo>
                    <a:pt x="136" y="1256"/>
                  </a:lnTo>
                  <a:lnTo>
                    <a:pt x="118" y="1228"/>
                  </a:lnTo>
                  <a:lnTo>
                    <a:pt x="102" y="1200"/>
                  </a:lnTo>
                  <a:lnTo>
                    <a:pt x="87" y="1172"/>
                  </a:lnTo>
                  <a:lnTo>
                    <a:pt x="72" y="1143"/>
                  </a:lnTo>
                  <a:lnTo>
                    <a:pt x="59" y="1113"/>
                  </a:lnTo>
                  <a:lnTo>
                    <a:pt x="256" y="993"/>
                  </a:lnTo>
                  <a:lnTo>
                    <a:pt x="242" y="945"/>
                  </a:lnTo>
                  <a:lnTo>
                    <a:pt x="232" y="898"/>
                  </a:lnTo>
                  <a:lnTo>
                    <a:pt x="227" y="848"/>
                  </a:lnTo>
                  <a:lnTo>
                    <a:pt x="225" y="797"/>
                  </a:lnTo>
                  <a:lnTo>
                    <a:pt x="0" y="745"/>
                  </a:lnTo>
                  <a:lnTo>
                    <a:pt x="3" y="715"/>
                  </a:lnTo>
                  <a:lnTo>
                    <a:pt x="8" y="684"/>
                  </a:lnTo>
                  <a:lnTo>
                    <a:pt x="13" y="654"/>
                  </a:lnTo>
                  <a:lnTo>
                    <a:pt x="20" y="623"/>
                  </a:lnTo>
                  <a:lnTo>
                    <a:pt x="28" y="590"/>
                  </a:lnTo>
                  <a:lnTo>
                    <a:pt x="38" y="557"/>
                  </a:lnTo>
                  <a:lnTo>
                    <a:pt x="49" y="526"/>
                  </a:lnTo>
                  <a:lnTo>
                    <a:pt x="61" y="495"/>
                  </a:lnTo>
                  <a:lnTo>
                    <a:pt x="286" y="548"/>
                  </a:lnTo>
                  <a:lnTo>
                    <a:pt x="297" y="526"/>
                  </a:lnTo>
                  <a:lnTo>
                    <a:pt x="311" y="505"/>
                  </a:lnTo>
                  <a:lnTo>
                    <a:pt x="324" y="484"/>
                  </a:lnTo>
                  <a:lnTo>
                    <a:pt x="337" y="464"/>
                  </a:lnTo>
                  <a:lnTo>
                    <a:pt x="352" y="444"/>
                  </a:lnTo>
                  <a:lnTo>
                    <a:pt x="368" y="424"/>
                  </a:lnTo>
                  <a:lnTo>
                    <a:pt x="385" y="406"/>
                  </a:lnTo>
                  <a:lnTo>
                    <a:pt x="401" y="390"/>
                  </a:lnTo>
                  <a:lnTo>
                    <a:pt x="279" y="194"/>
                  </a:lnTo>
                  <a:lnTo>
                    <a:pt x="304" y="175"/>
                  </a:lnTo>
                  <a:lnTo>
                    <a:pt x="329" y="155"/>
                  </a:lnTo>
                  <a:lnTo>
                    <a:pt x="355" y="135"/>
                  </a:lnTo>
                  <a:lnTo>
                    <a:pt x="383" y="119"/>
                  </a:lnTo>
                  <a:lnTo>
                    <a:pt x="411" y="102"/>
                  </a:lnTo>
                  <a:lnTo>
                    <a:pt x="439" y="86"/>
                  </a:lnTo>
                  <a:lnTo>
                    <a:pt x="468" y="73"/>
                  </a:lnTo>
                  <a:lnTo>
                    <a:pt x="498" y="59"/>
                  </a:lnTo>
                  <a:lnTo>
                    <a:pt x="619" y="255"/>
                  </a:lnTo>
                  <a:lnTo>
                    <a:pt x="642" y="249"/>
                  </a:lnTo>
                  <a:lnTo>
                    <a:pt x="665" y="242"/>
                  </a:lnTo>
                  <a:lnTo>
                    <a:pt x="688" y="237"/>
                  </a:lnTo>
                  <a:lnTo>
                    <a:pt x="713" y="232"/>
                  </a:lnTo>
                  <a:lnTo>
                    <a:pt x="736" y="229"/>
                  </a:lnTo>
                  <a:lnTo>
                    <a:pt x="761" y="227"/>
                  </a:lnTo>
                  <a:lnTo>
                    <a:pt x="785" y="225"/>
                  </a:lnTo>
                  <a:lnTo>
                    <a:pt x="810" y="225"/>
                  </a:lnTo>
                  <a:lnTo>
                    <a:pt x="861" y="0"/>
                  </a:lnTo>
                  <a:lnTo>
                    <a:pt x="877" y="2"/>
                  </a:lnTo>
                  <a:lnTo>
                    <a:pt x="894" y="4"/>
                  </a:lnTo>
                  <a:lnTo>
                    <a:pt x="909" y="5"/>
                  </a:lnTo>
                  <a:lnTo>
                    <a:pt x="925" y="7"/>
                  </a:lnTo>
                  <a:lnTo>
                    <a:pt x="942" y="10"/>
                  </a:lnTo>
                  <a:lnTo>
                    <a:pt x="958" y="13"/>
                  </a:lnTo>
                  <a:lnTo>
                    <a:pt x="973" y="17"/>
                  </a:lnTo>
                  <a:lnTo>
                    <a:pt x="989" y="20"/>
                  </a:lnTo>
                  <a:lnTo>
                    <a:pt x="1006" y="23"/>
                  </a:lnTo>
                  <a:lnTo>
                    <a:pt x="1020" y="28"/>
                  </a:lnTo>
                  <a:lnTo>
                    <a:pt x="1037" y="33"/>
                  </a:lnTo>
                  <a:lnTo>
                    <a:pt x="1052" y="36"/>
                  </a:lnTo>
                  <a:lnTo>
                    <a:pt x="1068" y="41"/>
                  </a:lnTo>
                  <a:lnTo>
                    <a:pt x="1083" y="46"/>
                  </a:lnTo>
                  <a:lnTo>
                    <a:pt x="1098" y="53"/>
                  </a:lnTo>
                  <a:lnTo>
                    <a:pt x="1112" y="58"/>
                  </a:lnTo>
                  <a:lnTo>
                    <a:pt x="1060" y="283"/>
                  </a:lnTo>
                  <a:lnTo>
                    <a:pt x="1081" y="295"/>
                  </a:lnTo>
                  <a:lnTo>
                    <a:pt x="1103" y="306"/>
                  </a:lnTo>
                  <a:lnTo>
                    <a:pt x="1124" y="319"/>
                  </a:lnTo>
                  <a:lnTo>
                    <a:pt x="1144" y="332"/>
                  </a:lnTo>
                  <a:lnTo>
                    <a:pt x="1163" y="347"/>
                  </a:lnTo>
                  <a:lnTo>
                    <a:pt x="1181" y="362"/>
                  </a:lnTo>
                  <a:lnTo>
                    <a:pt x="1199" y="378"/>
                  </a:lnTo>
                  <a:lnTo>
                    <a:pt x="1216" y="395"/>
                  </a:lnTo>
                  <a:lnTo>
                    <a:pt x="1410" y="272"/>
                  </a:lnTo>
                  <a:lnTo>
                    <a:pt x="1431" y="296"/>
                  </a:lnTo>
                  <a:lnTo>
                    <a:pt x="1451" y="322"/>
                  </a:lnTo>
                  <a:lnTo>
                    <a:pt x="1469" y="349"/>
                  </a:lnTo>
                  <a:lnTo>
                    <a:pt x="1487" y="375"/>
                  </a:lnTo>
                  <a:lnTo>
                    <a:pt x="1503" y="403"/>
                  </a:lnTo>
                  <a:lnTo>
                    <a:pt x="1520" y="431"/>
                  </a:lnTo>
                  <a:lnTo>
                    <a:pt x="1535" y="461"/>
                  </a:lnTo>
                  <a:lnTo>
                    <a:pt x="1548" y="490"/>
                  </a:lnTo>
                  <a:lnTo>
                    <a:pt x="1352" y="612"/>
                  </a:lnTo>
                  <a:lnTo>
                    <a:pt x="1367" y="658"/>
                  </a:lnTo>
                  <a:lnTo>
                    <a:pt x="1377" y="705"/>
                  </a:lnTo>
                  <a:lnTo>
                    <a:pt x="1384" y="753"/>
                  </a:lnTo>
                  <a:lnTo>
                    <a:pt x="1387" y="802"/>
                  </a:lnTo>
                  <a:lnTo>
                    <a:pt x="1610" y="855"/>
                  </a:lnTo>
                  <a:close/>
                </a:path>
              </a:pathLst>
            </a:custGeom>
            <a:solidFill>
              <a:srgbClr val="EDF2EF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3" name="Freeform 28"/>
            <p:cNvSpPr>
              <a:spLocks/>
            </p:cNvSpPr>
            <p:nvPr/>
          </p:nvSpPr>
          <p:spPr bwMode="auto">
            <a:xfrm>
              <a:off x="5081509" y="3650092"/>
              <a:ext cx="1235471" cy="1236238"/>
            </a:xfrm>
            <a:custGeom>
              <a:avLst/>
              <a:gdLst/>
              <a:ahLst/>
              <a:cxnLst>
                <a:cxn ang="0">
                  <a:pos x="1604" y="922"/>
                </a:cxn>
                <a:cxn ang="0">
                  <a:pos x="1584" y="1019"/>
                </a:cxn>
                <a:cxn ang="0">
                  <a:pos x="1554" y="1105"/>
                </a:cxn>
                <a:cxn ang="0">
                  <a:pos x="1308" y="1098"/>
                </a:cxn>
                <a:cxn ang="0">
                  <a:pos x="1267" y="1159"/>
                </a:cxn>
                <a:cxn ang="0">
                  <a:pos x="1217" y="1215"/>
                </a:cxn>
                <a:cxn ang="0">
                  <a:pos x="1290" y="1452"/>
                </a:cxn>
                <a:cxn ang="0">
                  <a:pos x="1209" y="1504"/>
                </a:cxn>
                <a:cxn ang="0">
                  <a:pos x="1122" y="1549"/>
                </a:cxn>
                <a:cxn ang="0">
                  <a:pos x="953" y="1368"/>
                </a:cxn>
                <a:cxn ang="0">
                  <a:pos x="879" y="1383"/>
                </a:cxn>
                <a:cxn ang="0">
                  <a:pos x="803" y="1386"/>
                </a:cxn>
                <a:cxn ang="0">
                  <a:pos x="720" y="1608"/>
                </a:cxn>
                <a:cxn ang="0">
                  <a:pos x="670" y="1601"/>
                </a:cxn>
                <a:cxn ang="0">
                  <a:pos x="623" y="1591"/>
                </a:cxn>
                <a:cxn ang="0">
                  <a:pos x="575" y="1578"/>
                </a:cxn>
                <a:cxn ang="0">
                  <a:pos x="531" y="1565"/>
                </a:cxn>
                <a:cxn ang="0">
                  <a:pos x="552" y="1328"/>
                </a:cxn>
                <a:cxn ang="0">
                  <a:pos x="486" y="1291"/>
                </a:cxn>
                <a:cxn ang="0">
                  <a:pos x="425" y="1244"/>
                </a:cxn>
                <a:cxn ang="0">
                  <a:pos x="194" y="1332"/>
                </a:cxn>
                <a:cxn ang="0">
                  <a:pos x="135" y="1256"/>
                </a:cxn>
                <a:cxn ang="0">
                  <a:pos x="85" y="1172"/>
                </a:cxn>
                <a:cxn ang="0">
                  <a:pos x="255" y="993"/>
                </a:cxn>
                <a:cxn ang="0">
                  <a:pos x="227" y="848"/>
                </a:cxn>
                <a:cxn ang="0">
                  <a:pos x="3" y="715"/>
                </a:cxn>
                <a:cxn ang="0">
                  <a:pos x="20" y="623"/>
                </a:cxn>
                <a:cxn ang="0">
                  <a:pos x="48" y="526"/>
                </a:cxn>
                <a:cxn ang="0">
                  <a:pos x="297" y="526"/>
                </a:cxn>
                <a:cxn ang="0">
                  <a:pos x="337" y="464"/>
                </a:cxn>
                <a:cxn ang="0">
                  <a:pos x="383" y="406"/>
                </a:cxn>
                <a:cxn ang="0">
                  <a:pos x="302" y="175"/>
                </a:cxn>
                <a:cxn ang="0">
                  <a:pos x="383" y="119"/>
                </a:cxn>
                <a:cxn ang="0">
                  <a:pos x="468" y="73"/>
                </a:cxn>
                <a:cxn ang="0">
                  <a:pos x="642" y="249"/>
                </a:cxn>
                <a:cxn ang="0">
                  <a:pos x="711" y="232"/>
                </a:cxn>
                <a:cxn ang="0">
                  <a:pos x="784" y="225"/>
                </a:cxn>
                <a:cxn ang="0">
                  <a:pos x="877" y="2"/>
                </a:cxn>
                <a:cxn ang="0">
                  <a:pos x="925" y="7"/>
                </a:cxn>
                <a:cxn ang="0">
                  <a:pos x="973" y="17"/>
                </a:cxn>
                <a:cxn ang="0">
                  <a:pos x="1020" y="28"/>
                </a:cxn>
                <a:cxn ang="0">
                  <a:pos x="1066" y="41"/>
                </a:cxn>
                <a:cxn ang="0">
                  <a:pos x="1111" y="58"/>
                </a:cxn>
                <a:cxn ang="0">
                  <a:pos x="1102" y="306"/>
                </a:cxn>
                <a:cxn ang="0">
                  <a:pos x="1163" y="347"/>
                </a:cxn>
                <a:cxn ang="0">
                  <a:pos x="1216" y="395"/>
                </a:cxn>
                <a:cxn ang="0">
                  <a:pos x="1451" y="322"/>
                </a:cxn>
                <a:cxn ang="0">
                  <a:pos x="1503" y="403"/>
                </a:cxn>
                <a:cxn ang="0">
                  <a:pos x="1548" y="490"/>
                </a:cxn>
                <a:cxn ang="0">
                  <a:pos x="1377" y="705"/>
                </a:cxn>
                <a:cxn ang="0">
                  <a:pos x="1610" y="855"/>
                </a:cxn>
              </a:cxnLst>
              <a:rect l="0" t="0" r="r" b="b"/>
              <a:pathLst>
                <a:path w="1610" h="1611">
                  <a:moveTo>
                    <a:pt x="1610" y="855"/>
                  </a:moveTo>
                  <a:lnTo>
                    <a:pt x="1607" y="888"/>
                  </a:lnTo>
                  <a:lnTo>
                    <a:pt x="1604" y="922"/>
                  </a:lnTo>
                  <a:lnTo>
                    <a:pt x="1599" y="955"/>
                  </a:lnTo>
                  <a:lnTo>
                    <a:pt x="1590" y="990"/>
                  </a:lnTo>
                  <a:lnTo>
                    <a:pt x="1584" y="1019"/>
                  </a:lnTo>
                  <a:lnTo>
                    <a:pt x="1576" y="1049"/>
                  </a:lnTo>
                  <a:lnTo>
                    <a:pt x="1566" y="1077"/>
                  </a:lnTo>
                  <a:lnTo>
                    <a:pt x="1554" y="1105"/>
                  </a:lnTo>
                  <a:lnTo>
                    <a:pt x="1331" y="1054"/>
                  </a:lnTo>
                  <a:lnTo>
                    <a:pt x="1319" y="1075"/>
                  </a:lnTo>
                  <a:lnTo>
                    <a:pt x="1308" y="1098"/>
                  </a:lnTo>
                  <a:lnTo>
                    <a:pt x="1295" y="1118"/>
                  </a:lnTo>
                  <a:lnTo>
                    <a:pt x="1282" y="1139"/>
                  </a:lnTo>
                  <a:lnTo>
                    <a:pt x="1267" y="1159"/>
                  </a:lnTo>
                  <a:lnTo>
                    <a:pt x="1250" y="1179"/>
                  </a:lnTo>
                  <a:lnTo>
                    <a:pt x="1234" y="1197"/>
                  </a:lnTo>
                  <a:lnTo>
                    <a:pt x="1217" y="1215"/>
                  </a:lnTo>
                  <a:lnTo>
                    <a:pt x="1339" y="1410"/>
                  </a:lnTo>
                  <a:lnTo>
                    <a:pt x="1314" y="1432"/>
                  </a:lnTo>
                  <a:lnTo>
                    <a:pt x="1290" y="1452"/>
                  </a:lnTo>
                  <a:lnTo>
                    <a:pt x="1263" y="1470"/>
                  </a:lnTo>
                  <a:lnTo>
                    <a:pt x="1237" y="1488"/>
                  </a:lnTo>
                  <a:lnTo>
                    <a:pt x="1209" y="1504"/>
                  </a:lnTo>
                  <a:lnTo>
                    <a:pt x="1181" y="1521"/>
                  </a:lnTo>
                  <a:lnTo>
                    <a:pt x="1152" y="1535"/>
                  </a:lnTo>
                  <a:lnTo>
                    <a:pt x="1122" y="1549"/>
                  </a:lnTo>
                  <a:lnTo>
                    <a:pt x="1001" y="1353"/>
                  </a:lnTo>
                  <a:lnTo>
                    <a:pt x="978" y="1361"/>
                  </a:lnTo>
                  <a:lnTo>
                    <a:pt x="953" y="1368"/>
                  </a:lnTo>
                  <a:lnTo>
                    <a:pt x="928" y="1373"/>
                  </a:lnTo>
                  <a:lnTo>
                    <a:pt x="904" y="1378"/>
                  </a:lnTo>
                  <a:lnTo>
                    <a:pt x="879" y="1383"/>
                  </a:lnTo>
                  <a:lnTo>
                    <a:pt x="854" y="1384"/>
                  </a:lnTo>
                  <a:lnTo>
                    <a:pt x="828" y="1386"/>
                  </a:lnTo>
                  <a:lnTo>
                    <a:pt x="803" y="1386"/>
                  </a:lnTo>
                  <a:lnTo>
                    <a:pt x="751" y="1611"/>
                  </a:lnTo>
                  <a:lnTo>
                    <a:pt x="734" y="1609"/>
                  </a:lnTo>
                  <a:lnTo>
                    <a:pt x="720" y="1608"/>
                  </a:lnTo>
                  <a:lnTo>
                    <a:pt x="703" y="1606"/>
                  </a:lnTo>
                  <a:lnTo>
                    <a:pt x="687" y="1603"/>
                  </a:lnTo>
                  <a:lnTo>
                    <a:pt x="670" y="1601"/>
                  </a:lnTo>
                  <a:lnTo>
                    <a:pt x="655" y="1598"/>
                  </a:lnTo>
                  <a:lnTo>
                    <a:pt x="639" y="1595"/>
                  </a:lnTo>
                  <a:lnTo>
                    <a:pt x="623" y="1591"/>
                  </a:lnTo>
                  <a:lnTo>
                    <a:pt x="606" y="1588"/>
                  </a:lnTo>
                  <a:lnTo>
                    <a:pt x="591" y="1583"/>
                  </a:lnTo>
                  <a:lnTo>
                    <a:pt x="575" y="1578"/>
                  </a:lnTo>
                  <a:lnTo>
                    <a:pt x="560" y="1575"/>
                  </a:lnTo>
                  <a:lnTo>
                    <a:pt x="545" y="1570"/>
                  </a:lnTo>
                  <a:lnTo>
                    <a:pt x="531" y="1565"/>
                  </a:lnTo>
                  <a:lnTo>
                    <a:pt x="516" y="1558"/>
                  </a:lnTo>
                  <a:lnTo>
                    <a:pt x="501" y="1553"/>
                  </a:lnTo>
                  <a:lnTo>
                    <a:pt x="552" y="1328"/>
                  </a:lnTo>
                  <a:lnTo>
                    <a:pt x="529" y="1317"/>
                  </a:lnTo>
                  <a:lnTo>
                    <a:pt x="508" y="1304"/>
                  </a:lnTo>
                  <a:lnTo>
                    <a:pt x="486" y="1291"/>
                  </a:lnTo>
                  <a:lnTo>
                    <a:pt x="465" y="1276"/>
                  </a:lnTo>
                  <a:lnTo>
                    <a:pt x="445" y="1261"/>
                  </a:lnTo>
                  <a:lnTo>
                    <a:pt x="425" y="1244"/>
                  </a:lnTo>
                  <a:lnTo>
                    <a:pt x="407" y="1228"/>
                  </a:lnTo>
                  <a:lnTo>
                    <a:pt x="389" y="1210"/>
                  </a:lnTo>
                  <a:lnTo>
                    <a:pt x="194" y="1332"/>
                  </a:lnTo>
                  <a:lnTo>
                    <a:pt x="174" y="1307"/>
                  </a:lnTo>
                  <a:lnTo>
                    <a:pt x="154" y="1282"/>
                  </a:lnTo>
                  <a:lnTo>
                    <a:pt x="135" y="1256"/>
                  </a:lnTo>
                  <a:lnTo>
                    <a:pt x="118" y="1228"/>
                  </a:lnTo>
                  <a:lnTo>
                    <a:pt x="102" y="1200"/>
                  </a:lnTo>
                  <a:lnTo>
                    <a:pt x="85" y="1172"/>
                  </a:lnTo>
                  <a:lnTo>
                    <a:pt x="72" y="1143"/>
                  </a:lnTo>
                  <a:lnTo>
                    <a:pt x="59" y="1113"/>
                  </a:lnTo>
                  <a:lnTo>
                    <a:pt x="255" y="993"/>
                  </a:lnTo>
                  <a:lnTo>
                    <a:pt x="241" y="945"/>
                  </a:lnTo>
                  <a:lnTo>
                    <a:pt x="232" y="898"/>
                  </a:lnTo>
                  <a:lnTo>
                    <a:pt x="227" y="848"/>
                  </a:lnTo>
                  <a:lnTo>
                    <a:pt x="225" y="797"/>
                  </a:lnTo>
                  <a:lnTo>
                    <a:pt x="0" y="745"/>
                  </a:lnTo>
                  <a:lnTo>
                    <a:pt x="3" y="715"/>
                  </a:lnTo>
                  <a:lnTo>
                    <a:pt x="8" y="684"/>
                  </a:lnTo>
                  <a:lnTo>
                    <a:pt x="13" y="654"/>
                  </a:lnTo>
                  <a:lnTo>
                    <a:pt x="20" y="623"/>
                  </a:lnTo>
                  <a:lnTo>
                    <a:pt x="28" y="590"/>
                  </a:lnTo>
                  <a:lnTo>
                    <a:pt x="38" y="557"/>
                  </a:lnTo>
                  <a:lnTo>
                    <a:pt x="48" y="526"/>
                  </a:lnTo>
                  <a:lnTo>
                    <a:pt x="61" y="495"/>
                  </a:lnTo>
                  <a:lnTo>
                    <a:pt x="286" y="548"/>
                  </a:lnTo>
                  <a:lnTo>
                    <a:pt x="297" y="526"/>
                  </a:lnTo>
                  <a:lnTo>
                    <a:pt x="309" y="505"/>
                  </a:lnTo>
                  <a:lnTo>
                    <a:pt x="322" y="484"/>
                  </a:lnTo>
                  <a:lnTo>
                    <a:pt x="337" y="464"/>
                  </a:lnTo>
                  <a:lnTo>
                    <a:pt x="352" y="444"/>
                  </a:lnTo>
                  <a:lnTo>
                    <a:pt x="366" y="424"/>
                  </a:lnTo>
                  <a:lnTo>
                    <a:pt x="383" y="406"/>
                  </a:lnTo>
                  <a:lnTo>
                    <a:pt x="401" y="390"/>
                  </a:lnTo>
                  <a:lnTo>
                    <a:pt x="278" y="194"/>
                  </a:lnTo>
                  <a:lnTo>
                    <a:pt x="302" y="175"/>
                  </a:lnTo>
                  <a:lnTo>
                    <a:pt x="329" y="155"/>
                  </a:lnTo>
                  <a:lnTo>
                    <a:pt x="355" y="135"/>
                  </a:lnTo>
                  <a:lnTo>
                    <a:pt x="383" y="119"/>
                  </a:lnTo>
                  <a:lnTo>
                    <a:pt x="411" y="102"/>
                  </a:lnTo>
                  <a:lnTo>
                    <a:pt x="439" y="86"/>
                  </a:lnTo>
                  <a:lnTo>
                    <a:pt x="468" y="73"/>
                  </a:lnTo>
                  <a:lnTo>
                    <a:pt x="498" y="59"/>
                  </a:lnTo>
                  <a:lnTo>
                    <a:pt x="619" y="255"/>
                  </a:lnTo>
                  <a:lnTo>
                    <a:pt x="642" y="249"/>
                  </a:lnTo>
                  <a:lnTo>
                    <a:pt x="665" y="242"/>
                  </a:lnTo>
                  <a:lnTo>
                    <a:pt x="688" y="237"/>
                  </a:lnTo>
                  <a:lnTo>
                    <a:pt x="711" y="232"/>
                  </a:lnTo>
                  <a:lnTo>
                    <a:pt x="736" y="229"/>
                  </a:lnTo>
                  <a:lnTo>
                    <a:pt x="759" y="227"/>
                  </a:lnTo>
                  <a:lnTo>
                    <a:pt x="784" y="225"/>
                  </a:lnTo>
                  <a:lnTo>
                    <a:pt x="808" y="225"/>
                  </a:lnTo>
                  <a:lnTo>
                    <a:pt x="861" y="0"/>
                  </a:lnTo>
                  <a:lnTo>
                    <a:pt x="877" y="2"/>
                  </a:lnTo>
                  <a:lnTo>
                    <a:pt x="894" y="4"/>
                  </a:lnTo>
                  <a:lnTo>
                    <a:pt x="909" y="5"/>
                  </a:lnTo>
                  <a:lnTo>
                    <a:pt x="925" y="7"/>
                  </a:lnTo>
                  <a:lnTo>
                    <a:pt x="941" y="10"/>
                  </a:lnTo>
                  <a:lnTo>
                    <a:pt x="958" y="13"/>
                  </a:lnTo>
                  <a:lnTo>
                    <a:pt x="973" y="17"/>
                  </a:lnTo>
                  <a:lnTo>
                    <a:pt x="989" y="20"/>
                  </a:lnTo>
                  <a:lnTo>
                    <a:pt x="1005" y="23"/>
                  </a:lnTo>
                  <a:lnTo>
                    <a:pt x="1020" y="28"/>
                  </a:lnTo>
                  <a:lnTo>
                    <a:pt x="1037" y="33"/>
                  </a:lnTo>
                  <a:lnTo>
                    <a:pt x="1051" y="36"/>
                  </a:lnTo>
                  <a:lnTo>
                    <a:pt x="1066" y="41"/>
                  </a:lnTo>
                  <a:lnTo>
                    <a:pt x="1081" y="46"/>
                  </a:lnTo>
                  <a:lnTo>
                    <a:pt x="1096" y="53"/>
                  </a:lnTo>
                  <a:lnTo>
                    <a:pt x="1111" y="58"/>
                  </a:lnTo>
                  <a:lnTo>
                    <a:pt x="1060" y="283"/>
                  </a:lnTo>
                  <a:lnTo>
                    <a:pt x="1081" y="295"/>
                  </a:lnTo>
                  <a:lnTo>
                    <a:pt x="1102" y="306"/>
                  </a:lnTo>
                  <a:lnTo>
                    <a:pt x="1124" y="319"/>
                  </a:lnTo>
                  <a:lnTo>
                    <a:pt x="1143" y="332"/>
                  </a:lnTo>
                  <a:lnTo>
                    <a:pt x="1163" y="347"/>
                  </a:lnTo>
                  <a:lnTo>
                    <a:pt x="1181" y="362"/>
                  </a:lnTo>
                  <a:lnTo>
                    <a:pt x="1199" y="378"/>
                  </a:lnTo>
                  <a:lnTo>
                    <a:pt x="1216" y="395"/>
                  </a:lnTo>
                  <a:lnTo>
                    <a:pt x="1410" y="272"/>
                  </a:lnTo>
                  <a:lnTo>
                    <a:pt x="1431" y="296"/>
                  </a:lnTo>
                  <a:lnTo>
                    <a:pt x="1451" y="322"/>
                  </a:lnTo>
                  <a:lnTo>
                    <a:pt x="1469" y="349"/>
                  </a:lnTo>
                  <a:lnTo>
                    <a:pt x="1487" y="375"/>
                  </a:lnTo>
                  <a:lnTo>
                    <a:pt x="1503" y="403"/>
                  </a:lnTo>
                  <a:lnTo>
                    <a:pt x="1520" y="431"/>
                  </a:lnTo>
                  <a:lnTo>
                    <a:pt x="1535" y="461"/>
                  </a:lnTo>
                  <a:lnTo>
                    <a:pt x="1548" y="490"/>
                  </a:lnTo>
                  <a:lnTo>
                    <a:pt x="1352" y="612"/>
                  </a:lnTo>
                  <a:lnTo>
                    <a:pt x="1367" y="658"/>
                  </a:lnTo>
                  <a:lnTo>
                    <a:pt x="1377" y="705"/>
                  </a:lnTo>
                  <a:lnTo>
                    <a:pt x="1383" y="753"/>
                  </a:lnTo>
                  <a:lnTo>
                    <a:pt x="1385" y="802"/>
                  </a:lnTo>
                  <a:lnTo>
                    <a:pt x="1610" y="855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4" name="Freeform 29"/>
            <p:cNvSpPr>
              <a:spLocks/>
            </p:cNvSpPr>
            <p:nvPr/>
          </p:nvSpPr>
          <p:spPr bwMode="auto">
            <a:xfrm>
              <a:off x="5357763" y="3925579"/>
              <a:ext cx="692171" cy="689869"/>
            </a:xfrm>
            <a:custGeom>
              <a:avLst/>
              <a:gdLst/>
              <a:ahLst/>
              <a:cxnLst>
                <a:cxn ang="0">
                  <a:pos x="899" y="506"/>
                </a:cxn>
                <a:cxn ang="0">
                  <a:pos x="900" y="417"/>
                </a:cxn>
                <a:cxn ang="0">
                  <a:pos x="885" y="330"/>
                </a:cxn>
                <a:cxn ang="0">
                  <a:pos x="854" y="249"/>
                </a:cxn>
                <a:cxn ang="0">
                  <a:pos x="808" y="175"/>
                </a:cxn>
                <a:cxn ang="0">
                  <a:pos x="749" y="113"/>
                </a:cxn>
                <a:cxn ang="0">
                  <a:pos x="678" y="60"/>
                </a:cxn>
                <a:cxn ang="0">
                  <a:pos x="596" y="24"/>
                </a:cxn>
                <a:cxn ang="0">
                  <a:pos x="506" y="3"/>
                </a:cxn>
                <a:cxn ang="0">
                  <a:pos x="417" y="1"/>
                </a:cxn>
                <a:cxn ang="0">
                  <a:pos x="332" y="16"/>
                </a:cxn>
                <a:cxn ang="0">
                  <a:pos x="249" y="47"/>
                </a:cxn>
                <a:cxn ang="0">
                  <a:pos x="177" y="93"/>
                </a:cxn>
                <a:cxn ang="0">
                  <a:pos x="113" y="151"/>
                </a:cxn>
                <a:cxn ang="0">
                  <a:pos x="62" y="223"/>
                </a:cxn>
                <a:cxn ang="0">
                  <a:pos x="24" y="304"/>
                </a:cxn>
                <a:cxn ang="0">
                  <a:pos x="3" y="394"/>
                </a:cxn>
                <a:cxn ang="0">
                  <a:pos x="1" y="483"/>
                </a:cxn>
                <a:cxn ang="0">
                  <a:pos x="16" y="570"/>
                </a:cxn>
                <a:cxn ang="0">
                  <a:pos x="47" y="650"/>
                </a:cxn>
                <a:cxn ang="0">
                  <a:pos x="93" y="723"/>
                </a:cxn>
                <a:cxn ang="0">
                  <a:pos x="151" y="787"/>
                </a:cxn>
                <a:cxn ang="0">
                  <a:pos x="223" y="838"/>
                </a:cxn>
                <a:cxn ang="0">
                  <a:pos x="304" y="874"/>
                </a:cxn>
                <a:cxn ang="0">
                  <a:pos x="394" y="895"/>
                </a:cxn>
                <a:cxn ang="0">
                  <a:pos x="483" y="899"/>
                </a:cxn>
                <a:cxn ang="0">
                  <a:pos x="570" y="884"/>
                </a:cxn>
                <a:cxn ang="0">
                  <a:pos x="650" y="853"/>
                </a:cxn>
                <a:cxn ang="0">
                  <a:pos x="724" y="807"/>
                </a:cxn>
                <a:cxn ang="0">
                  <a:pos x="788" y="749"/>
                </a:cxn>
                <a:cxn ang="0">
                  <a:pos x="839" y="677"/>
                </a:cxn>
                <a:cxn ang="0">
                  <a:pos x="877" y="596"/>
                </a:cxn>
              </a:cxnLst>
              <a:rect l="0" t="0" r="r" b="b"/>
              <a:pathLst>
                <a:path w="902" h="899">
                  <a:moveTo>
                    <a:pt x="890" y="552"/>
                  </a:moveTo>
                  <a:lnTo>
                    <a:pt x="899" y="506"/>
                  </a:lnTo>
                  <a:lnTo>
                    <a:pt x="902" y="461"/>
                  </a:lnTo>
                  <a:lnTo>
                    <a:pt x="900" y="417"/>
                  </a:lnTo>
                  <a:lnTo>
                    <a:pt x="895" y="373"/>
                  </a:lnTo>
                  <a:lnTo>
                    <a:pt x="885" y="330"/>
                  </a:lnTo>
                  <a:lnTo>
                    <a:pt x="872" y="289"/>
                  </a:lnTo>
                  <a:lnTo>
                    <a:pt x="854" y="249"/>
                  </a:lnTo>
                  <a:lnTo>
                    <a:pt x="833" y="212"/>
                  </a:lnTo>
                  <a:lnTo>
                    <a:pt x="808" y="175"/>
                  </a:lnTo>
                  <a:lnTo>
                    <a:pt x="780" y="143"/>
                  </a:lnTo>
                  <a:lnTo>
                    <a:pt x="749" y="113"/>
                  </a:lnTo>
                  <a:lnTo>
                    <a:pt x="714" y="85"/>
                  </a:lnTo>
                  <a:lnTo>
                    <a:pt x="678" y="60"/>
                  </a:lnTo>
                  <a:lnTo>
                    <a:pt x="639" y="41"/>
                  </a:lnTo>
                  <a:lnTo>
                    <a:pt x="596" y="24"/>
                  </a:lnTo>
                  <a:lnTo>
                    <a:pt x="552" y="11"/>
                  </a:lnTo>
                  <a:lnTo>
                    <a:pt x="506" y="3"/>
                  </a:lnTo>
                  <a:lnTo>
                    <a:pt x="461" y="0"/>
                  </a:lnTo>
                  <a:lnTo>
                    <a:pt x="417" y="1"/>
                  </a:lnTo>
                  <a:lnTo>
                    <a:pt x="374" y="6"/>
                  </a:lnTo>
                  <a:lnTo>
                    <a:pt x="332" y="16"/>
                  </a:lnTo>
                  <a:lnTo>
                    <a:pt x="291" y="29"/>
                  </a:lnTo>
                  <a:lnTo>
                    <a:pt x="249" y="47"/>
                  </a:lnTo>
                  <a:lnTo>
                    <a:pt x="213" y="69"/>
                  </a:lnTo>
                  <a:lnTo>
                    <a:pt x="177" y="93"/>
                  </a:lnTo>
                  <a:lnTo>
                    <a:pt x="144" y="121"/>
                  </a:lnTo>
                  <a:lnTo>
                    <a:pt x="113" y="151"/>
                  </a:lnTo>
                  <a:lnTo>
                    <a:pt x="87" y="185"/>
                  </a:lnTo>
                  <a:lnTo>
                    <a:pt x="62" y="223"/>
                  </a:lnTo>
                  <a:lnTo>
                    <a:pt x="41" y="263"/>
                  </a:lnTo>
                  <a:lnTo>
                    <a:pt x="24" y="304"/>
                  </a:lnTo>
                  <a:lnTo>
                    <a:pt x="11" y="348"/>
                  </a:lnTo>
                  <a:lnTo>
                    <a:pt x="3" y="394"/>
                  </a:lnTo>
                  <a:lnTo>
                    <a:pt x="0" y="438"/>
                  </a:lnTo>
                  <a:lnTo>
                    <a:pt x="1" y="483"/>
                  </a:lnTo>
                  <a:lnTo>
                    <a:pt x="6" y="527"/>
                  </a:lnTo>
                  <a:lnTo>
                    <a:pt x="16" y="570"/>
                  </a:lnTo>
                  <a:lnTo>
                    <a:pt x="29" y="611"/>
                  </a:lnTo>
                  <a:lnTo>
                    <a:pt x="47" y="650"/>
                  </a:lnTo>
                  <a:lnTo>
                    <a:pt x="69" y="688"/>
                  </a:lnTo>
                  <a:lnTo>
                    <a:pt x="93" y="723"/>
                  </a:lnTo>
                  <a:lnTo>
                    <a:pt x="121" y="756"/>
                  </a:lnTo>
                  <a:lnTo>
                    <a:pt x="151" y="787"/>
                  </a:lnTo>
                  <a:lnTo>
                    <a:pt x="185" y="813"/>
                  </a:lnTo>
                  <a:lnTo>
                    <a:pt x="223" y="838"/>
                  </a:lnTo>
                  <a:lnTo>
                    <a:pt x="263" y="858"/>
                  </a:lnTo>
                  <a:lnTo>
                    <a:pt x="304" y="874"/>
                  </a:lnTo>
                  <a:lnTo>
                    <a:pt x="348" y="887"/>
                  </a:lnTo>
                  <a:lnTo>
                    <a:pt x="394" y="895"/>
                  </a:lnTo>
                  <a:lnTo>
                    <a:pt x="438" y="899"/>
                  </a:lnTo>
                  <a:lnTo>
                    <a:pt x="483" y="899"/>
                  </a:lnTo>
                  <a:lnTo>
                    <a:pt x="527" y="894"/>
                  </a:lnTo>
                  <a:lnTo>
                    <a:pt x="570" y="884"/>
                  </a:lnTo>
                  <a:lnTo>
                    <a:pt x="611" y="871"/>
                  </a:lnTo>
                  <a:lnTo>
                    <a:pt x="650" y="853"/>
                  </a:lnTo>
                  <a:lnTo>
                    <a:pt x="688" y="831"/>
                  </a:lnTo>
                  <a:lnTo>
                    <a:pt x="724" y="807"/>
                  </a:lnTo>
                  <a:lnTo>
                    <a:pt x="757" y="779"/>
                  </a:lnTo>
                  <a:lnTo>
                    <a:pt x="788" y="749"/>
                  </a:lnTo>
                  <a:lnTo>
                    <a:pt x="815" y="715"/>
                  </a:lnTo>
                  <a:lnTo>
                    <a:pt x="839" y="677"/>
                  </a:lnTo>
                  <a:lnTo>
                    <a:pt x="861" y="637"/>
                  </a:lnTo>
                  <a:lnTo>
                    <a:pt x="877" y="596"/>
                  </a:lnTo>
                  <a:lnTo>
                    <a:pt x="890" y="55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Freeform 30"/>
            <p:cNvSpPr>
              <a:spLocks/>
            </p:cNvSpPr>
            <p:nvPr/>
          </p:nvSpPr>
          <p:spPr bwMode="auto">
            <a:xfrm>
              <a:off x="5375413" y="3940159"/>
              <a:ext cx="651500" cy="650732"/>
            </a:xfrm>
            <a:custGeom>
              <a:avLst/>
              <a:gdLst/>
              <a:ahLst/>
              <a:cxnLst>
                <a:cxn ang="0">
                  <a:pos x="846" y="479"/>
                </a:cxn>
                <a:cxn ang="0">
                  <a:pos x="848" y="395"/>
                </a:cxn>
                <a:cxn ang="0">
                  <a:pos x="834" y="313"/>
                </a:cxn>
                <a:cxn ang="0">
                  <a:pos x="805" y="237"/>
                </a:cxn>
                <a:cxn ang="0">
                  <a:pos x="762" y="166"/>
                </a:cxn>
                <a:cxn ang="0">
                  <a:pos x="706" y="107"/>
                </a:cxn>
                <a:cxn ang="0">
                  <a:pos x="639" y="60"/>
                </a:cxn>
                <a:cxn ang="0">
                  <a:pos x="562" y="23"/>
                </a:cxn>
                <a:cxn ang="0">
                  <a:pos x="478" y="4"/>
                </a:cxn>
                <a:cxn ang="0">
                  <a:pos x="394" y="2"/>
                </a:cxn>
                <a:cxn ang="0">
                  <a:pos x="312" y="15"/>
                </a:cxn>
                <a:cxn ang="0">
                  <a:pos x="236" y="45"/>
                </a:cxn>
                <a:cxn ang="0">
                  <a:pos x="166" y="87"/>
                </a:cxn>
                <a:cxn ang="0">
                  <a:pos x="107" y="143"/>
                </a:cxn>
                <a:cxn ang="0">
                  <a:pos x="59" y="211"/>
                </a:cxn>
                <a:cxn ang="0">
                  <a:pos x="23" y="288"/>
                </a:cxn>
                <a:cxn ang="0">
                  <a:pos x="3" y="372"/>
                </a:cxn>
                <a:cxn ang="0">
                  <a:pos x="1" y="456"/>
                </a:cxn>
                <a:cxn ang="0">
                  <a:pos x="16" y="538"/>
                </a:cxn>
                <a:cxn ang="0">
                  <a:pos x="44" y="613"/>
                </a:cxn>
                <a:cxn ang="0">
                  <a:pos x="87" y="682"/>
                </a:cxn>
                <a:cxn ang="0">
                  <a:pos x="143" y="742"/>
                </a:cxn>
                <a:cxn ang="0">
                  <a:pos x="210" y="791"/>
                </a:cxn>
                <a:cxn ang="0">
                  <a:pos x="287" y="825"/>
                </a:cxn>
                <a:cxn ang="0">
                  <a:pos x="371" y="845"/>
                </a:cxn>
                <a:cxn ang="0">
                  <a:pos x="455" y="847"/>
                </a:cxn>
                <a:cxn ang="0">
                  <a:pos x="537" y="832"/>
                </a:cxn>
                <a:cxn ang="0">
                  <a:pos x="613" y="804"/>
                </a:cxn>
                <a:cxn ang="0">
                  <a:pos x="683" y="761"/>
                </a:cxn>
                <a:cxn ang="0">
                  <a:pos x="742" y="705"/>
                </a:cxn>
                <a:cxn ang="0">
                  <a:pos x="790" y="640"/>
                </a:cxn>
                <a:cxn ang="0">
                  <a:pos x="826" y="562"/>
                </a:cxn>
              </a:cxnLst>
              <a:rect l="0" t="0" r="r" b="b"/>
              <a:pathLst>
                <a:path w="849" h="848">
                  <a:moveTo>
                    <a:pt x="838" y="521"/>
                  </a:moveTo>
                  <a:lnTo>
                    <a:pt x="846" y="479"/>
                  </a:lnTo>
                  <a:lnTo>
                    <a:pt x="849" y="436"/>
                  </a:lnTo>
                  <a:lnTo>
                    <a:pt x="848" y="395"/>
                  </a:lnTo>
                  <a:lnTo>
                    <a:pt x="843" y="352"/>
                  </a:lnTo>
                  <a:lnTo>
                    <a:pt x="834" y="313"/>
                  </a:lnTo>
                  <a:lnTo>
                    <a:pt x="821" y="273"/>
                  </a:lnTo>
                  <a:lnTo>
                    <a:pt x="805" y="237"/>
                  </a:lnTo>
                  <a:lnTo>
                    <a:pt x="785" y="201"/>
                  </a:lnTo>
                  <a:lnTo>
                    <a:pt x="762" y="166"/>
                  </a:lnTo>
                  <a:lnTo>
                    <a:pt x="736" y="135"/>
                  </a:lnTo>
                  <a:lnTo>
                    <a:pt x="706" y="107"/>
                  </a:lnTo>
                  <a:lnTo>
                    <a:pt x="673" y="81"/>
                  </a:lnTo>
                  <a:lnTo>
                    <a:pt x="639" y="60"/>
                  </a:lnTo>
                  <a:lnTo>
                    <a:pt x="603" y="40"/>
                  </a:lnTo>
                  <a:lnTo>
                    <a:pt x="562" y="23"/>
                  </a:lnTo>
                  <a:lnTo>
                    <a:pt x="521" y="12"/>
                  </a:lnTo>
                  <a:lnTo>
                    <a:pt x="478" y="4"/>
                  </a:lnTo>
                  <a:lnTo>
                    <a:pt x="435" y="0"/>
                  </a:lnTo>
                  <a:lnTo>
                    <a:pt x="394" y="2"/>
                  </a:lnTo>
                  <a:lnTo>
                    <a:pt x="351" y="7"/>
                  </a:lnTo>
                  <a:lnTo>
                    <a:pt x="312" y="15"/>
                  </a:lnTo>
                  <a:lnTo>
                    <a:pt x="272" y="28"/>
                  </a:lnTo>
                  <a:lnTo>
                    <a:pt x="236" y="45"/>
                  </a:lnTo>
                  <a:lnTo>
                    <a:pt x="200" y="64"/>
                  </a:lnTo>
                  <a:lnTo>
                    <a:pt x="166" y="87"/>
                  </a:lnTo>
                  <a:lnTo>
                    <a:pt x="134" y="114"/>
                  </a:lnTo>
                  <a:lnTo>
                    <a:pt x="107" y="143"/>
                  </a:lnTo>
                  <a:lnTo>
                    <a:pt x="80" y="176"/>
                  </a:lnTo>
                  <a:lnTo>
                    <a:pt x="59" y="211"/>
                  </a:lnTo>
                  <a:lnTo>
                    <a:pt x="39" y="247"/>
                  </a:lnTo>
                  <a:lnTo>
                    <a:pt x="23" y="288"/>
                  </a:lnTo>
                  <a:lnTo>
                    <a:pt x="11" y="329"/>
                  </a:lnTo>
                  <a:lnTo>
                    <a:pt x="3" y="372"/>
                  </a:lnTo>
                  <a:lnTo>
                    <a:pt x="0" y="415"/>
                  </a:lnTo>
                  <a:lnTo>
                    <a:pt x="1" y="456"/>
                  </a:lnTo>
                  <a:lnTo>
                    <a:pt x="6" y="497"/>
                  </a:lnTo>
                  <a:lnTo>
                    <a:pt x="16" y="538"/>
                  </a:lnTo>
                  <a:lnTo>
                    <a:pt x="28" y="576"/>
                  </a:lnTo>
                  <a:lnTo>
                    <a:pt x="44" y="613"/>
                  </a:lnTo>
                  <a:lnTo>
                    <a:pt x="64" y="650"/>
                  </a:lnTo>
                  <a:lnTo>
                    <a:pt x="87" y="682"/>
                  </a:lnTo>
                  <a:lnTo>
                    <a:pt x="113" y="714"/>
                  </a:lnTo>
                  <a:lnTo>
                    <a:pt x="143" y="742"/>
                  </a:lnTo>
                  <a:lnTo>
                    <a:pt x="176" y="768"/>
                  </a:lnTo>
                  <a:lnTo>
                    <a:pt x="210" y="791"/>
                  </a:lnTo>
                  <a:lnTo>
                    <a:pt x="246" y="809"/>
                  </a:lnTo>
                  <a:lnTo>
                    <a:pt x="287" y="825"/>
                  </a:lnTo>
                  <a:lnTo>
                    <a:pt x="328" y="837"/>
                  </a:lnTo>
                  <a:lnTo>
                    <a:pt x="371" y="845"/>
                  </a:lnTo>
                  <a:lnTo>
                    <a:pt x="414" y="848"/>
                  </a:lnTo>
                  <a:lnTo>
                    <a:pt x="455" y="847"/>
                  </a:lnTo>
                  <a:lnTo>
                    <a:pt x="498" y="842"/>
                  </a:lnTo>
                  <a:lnTo>
                    <a:pt x="537" y="832"/>
                  </a:lnTo>
                  <a:lnTo>
                    <a:pt x="576" y="820"/>
                  </a:lnTo>
                  <a:lnTo>
                    <a:pt x="613" y="804"/>
                  </a:lnTo>
                  <a:lnTo>
                    <a:pt x="649" y="784"/>
                  </a:lnTo>
                  <a:lnTo>
                    <a:pt x="683" y="761"/>
                  </a:lnTo>
                  <a:lnTo>
                    <a:pt x="714" y="735"/>
                  </a:lnTo>
                  <a:lnTo>
                    <a:pt x="742" y="705"/>
                  </a:lnTo>
                  <a:lnTo>
                    <a:pt x="769" y="674"/>
                  </a:lnTo>
                  <a:lnTo>
                    <a:pt x="790" y="640"/>
                  </a:lnTo>
                  <a:lnTo>
                    <a:pt x="810" y="602"/>
                  </a:lnTo>
                  <a:lnTo>
                    <a:pt x="826" y="562"/>
                  </a:lnTo>
                  <a:lnTo>
                    <a:pt x="838" y="521"/>
                  </a:lnTo>
                  <a:close/>
                </a:path>
              </a:pathLst>
            </a:custGeom>
            <a:solidFill>
              <a:srgbClr val="EDF2EF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" name="Freeform 31"/>
            <p:cNvSpPr>
              <a:spLocks/>
            </p:cNvSpPr>
            <p:nvPr/>
          </p:nvSpPr>
          <p:spPr bwMode="auto">
            <a:xfrm>
              <a:off x="5377715" y="3945530"/>
              <a:ext cx="652267" cy="650732"/>
            </a:xfrm>
            <a:custGeom>
              <a:avLst/>
              <a:gdLst/>
              <a:ahLst/>
              <a:cxnLst>
                <a:cxn ang="0">
                  <a:pos x="846" y="478"/>
                </a:cxn>
                <a:cxn ang="0">
                  <a:pos x="848" y="394"/>
                </a:cxn>
                <a:cxn ang="0">
                  <a:pos x="833" y="312"/>
                </a:cxn>
                <a:cxn ang="0">
                  <a:pos x="805" y="237"/>
                </a:cxn>
                <a:cxn ang="0">
                  <a:pos x="762" y="166"/>
                </a:cxn>
                <a:cxn ang="0">
                  <a:pos x="707" y="107"/>
                </a:cxn>
                <a:cxn ang="0">
                  <a:pos x="639" y="59"/>
                </a:cxn>
                <a:cxn ang="0">
                  <a:pos x="562" y="23"/>
                </a:cxn>
                <a:cxn ang="0">
                  <a:pos x="478" y="3"/>
                </a:cxn>
                <a:cxn ang="0">
                  <a:pos x="394" y="2"/>
                </a:cxn>
                <a:cxn ang="0">
                  <a:pos x="312" y="15"/>
                </a:cxn>
                <a:cxn ang="0">
                  <a:pos x="237" y="44"/>
                </a:cxn>
                <a:cxn ang="0">
                  <a:pos x="166" y="87"/>
                </a:cxn>
                <a:cxn ang="0">
                  <a:pos x="107" y="143"/>
                </a:cxn>
                <a:cxn ang="0">
                  <a:pos x="59" y="210"/>
                </a:cxn>
                <a:cxn ang="0">
                  <a:pos x="23" y="288"/>
                </a:cxn>
                <a:cxn ang="0">
                  <a:pos x="3" y="371"/>
                </a:cxn>
                <a:cxn ang="0">
                  <a:pos x="2" y="455"/>
                </a:cxn>
                <a:cxn ang="0">
                  <a:pos x="16" y="537"/>
                </a:cxn>
                <a:cxn ang="0">
                  <a:pos x="44" y="613"/>
                </a:cxn>
                <a:cxn ang="0">
                  <a:pos x="87" y="682"/>
                </a:cxn>
                <a:cxn ang="0">
                  <a:pos x="143" y="741"/>
                </a:cxn>
                <a:cxn ang="0">
                  <a:pos x="210" y="790"/>
                </a:cxn>
                <a:cxn ang="0">
                  <a:pos x="288" y="825"/>
                </a:cxn>
                <a:cxn ang="0">
                  <a:pos x="371" y="845"/>
                </a:cxn>
                <a:cxn ang="0">
                  <a:pos x="455" y="846"/>
                </a:cxn>
                <a:cxn ang="0">
                  <a:pos x="537" y="832"/>
                </a:cxn>
                <a:cxn ang="0">
                  <a:pos x="613" y="804"/>
                </a:cxn>
                <a:cxn ang="0">
                  <a:pos x="684" y="761"/>
                </a:cxn>
                <a:cxn ang="0">
                  <a:pos x="743" y="705"/>
                </a:cxn>
                <a:cxn ang="0">
                  <a:pos x="790" y="639"/>
                </a:cxn>
                <a:cxn ang="0">
                  <a:pos x="827" y="562"/>
                </a:cxn>
              </a:cxnLst>
              <a:rect l="0" t="0" r="r" b="b"/>
              <a:pathLst>
                <a:path w="850" h="848">
                  <a:moveTo>
                    <a:pt x="838" y="521"/>
                  </a:moveTo>
                  <a:lnTo>
                    <a:pt x="846" y="478"/>
                  </a:lnTo>
                  <a:lnTo>
                    <a:pt x="850" y="435"/>
                  </a:lnTo>
                  <a:lnTo>
                    <a:pt x="848" y="394"/>
                  </a:lnTo>
                  <a:lnTo>
                    <a:pt x="843" y="352"/>
                  </a:lnTo>
                  <a:lnTo>
                    <a:pt x="833" y="312"/>
                  </a:lnTo>
                  <a:lnTo>
                    <a:pt x="822" y="273"/>
                  </a:lnTo>
                  <a:lnTo>
                    <a:pt x="805" y="237"/>
                  </a:lnTo>
                  <a:lnTo>
                    <a:pt x="785" y="200"/>
                  </a:lnTo>
                  <a:lnTo>
                    <a:pt x="762" y="166"/>
                  </a:lnTo>
                  <a:lnTo>
                    <a:pt x="736" y="135"/>
                  </a:lnTo>
                  <a:lnTo>
                    <a:pt x="707" y="107"/>
                  </a:lnTo>
                  <a:lnTo>
                    <a:pt x="674" y="80"/>
                  </a:lnTo>
                  <a:lnTo>
                    <a:pt x="639" y="59"/>
                  </a:lnTo>
                  <a:lnTo>
                    <a:pt x="603" y="39"/>
                  </a:lnTo>
                  <a:lnTo>
                    <a:pt x="562" y="23"/>
                  </a:lnTo>
                  <a:lnTo>
                    <a:pt x="521" y="11"/>
                  </a:lnTo>
                  <a:lnTo>
                    <a:pt x="478" y="3"/>
                  </a:lnTo>
                  <a:lnTo>
                    <a:pt x="435" y="0"/>
                  </a:lnTo>
                  <a:lnTo>
                    <a:pt x="394" y="2"/>
                  </a:lnTo>
                  <a:lnTo>
                    <a:pt x="352" y="6"/>
                  </a:lnTo>
                  <a:lnTo>
                    <a:pt x="312" y="15"/>
                  </a:lnTo>
                  <a:lnTo>
                    <a:pt x="273" y="28"/>
                  </a:lnTo>
                  <a:lnTo>
                    <a:pt x="237" y="44"/>
                  </a:lnTo>
                  <a:lnTo>
                    <a:pt x="200" y="64"/>
                  </a:lnTo>
                  <a:lnTo>
                    <a:pt x="166" y="87"/>
                  </a:lnTo>
                  <a:lnTo>
                    <a:pt x="135" y="113"/>
                  </a:lnTo>
                  <a:lnTo>
                    <a:pt x="107" y="143"/>
                  </a:lnTo>
                  <a:lnTo>
                    <a:pt x="81" y="176"/>
                  </a:lnTo>
                  <a:lnTo>
                    <a:pt x="59" y="210"/>
                  </a:lnTo>
                  <a:lnTo>
                    <a:pt x="39" y="246"/>
                  </a:lnTo>
                  <a:lnTo>
                    <a:pt x="23" y="288"/>
                  </a:lnTo>
                  <a:lnTo>
                    <a:pt x="12" y="329"/>
                  </a:lnTo>
                  <a:lnTo>
                    <a:pt x="3" y="371"/>
                  </a:lnTo>
                  <a:lnTo>
                    <a:pt x="0" y="414"/>
                  </a:lnTo>
                  <a:lnTo>
                    <a:pt x="2" y="455"/>
                  </a:lnTo>
                  <a:lnTo>
                    <a:pt x="7" y="496"/>
                  </a:lnTo>
                  <a:lnTo>
                    <a:pt x="16" y="537"/>
                  </a:lnTo>
                  <a:lnTo>
                    <a:pt x="28" y="575"/>
                  </a:lnTo>
                  <a:lnTo>
                    <a:pt x="44" y="613"/>
                  </a:lnTo>
                  <a:lnTo>
                    <a:pt x="64" y="649"/>
                  </a:lnTo>
                  <a:lnTo>
                    <a:pt x="87" y="682"/>
                  </a:lnTo>
                  <a:lnTo>
                    <a:pt x="113" y="713"/>
                  </a:lnTo>
                  <a:lnTo>
                    <a:pt x="143" y="741"/>
                  </a:lnTo>
                  <a:lnTo>
                    <a:pt x="176" y="767"/>
                  </a:lnTo>
                  <a:lnTo>
                    <a:pt x="210" y="790"/>
                  </a:lnTo>
                  <a:lnTo>
                    <a:pt x="246" y="809"/>
                  </a:lnTo>
                  <a:lnTo>
                    <a:pt x="288" y="825"/>
                  </a:lnTo>
                  <a:lnTo>
                    <a:pt x="329" y="836"/>
                  </a:lnTo>
                  <a:lnTo>
                    <a:pt x="371" y="845"/>
                  </a:lnTo>
                  <a:lnTo>
                    <a:pt x="414" y="848"/>
                  </a:lnTo>
                  <a:lnTo>
                    <a:pt x="455" y="846"/>
                  </a:lnTo>
                  <a:lnTo>
                    <a:pt x="498" y="841"/>
                  </a:lnTo>
                  <a:lnTo>
                    <a:pt x="537" y="832"/>
                  </a:lnTo>
                  <a:lnTo>
                    <a:pt x="577" y="820"/>
                  </a:lnTo>
                  <a:lnTo>
                    <a:pt x="613" y="804"/>
                  </a:lnTo>
                  <a:lnTo>
                    <a:pt x="649" y="784"/>
                  </a:lnTo>
                  <a:lnTo>
                    <a:pt x="684" y="761"/>
                  </a:lnTo>
                  <a:lnTo>
                    <a:pt x="715" y="735"/>
                  </a:lnTo>
                  <a:lnTo>
                    <a:pt x="743" y="705"/>
                  </a:lnTo>
                  <a:lnTo>
                    <a:pt x="769" y="674"/>
                  </a:lnTo>
                  <a:lnTo>
                    <a:pt x="790" y="639"/>
                  </a:lnTo>
                  <a:lnTo>
                    <a:pt x="810" y="601"/>
                  </a:lnTo>
                  <a:lnTo>
                    <a:pt x="827" y="562"/>
                  </a:lnTo>
                  <a:lnTo>
                    <a:pt x="838" y="52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Freeform 32"/>
            <p:cNvSpPr>
              <a:spLocks/>
            </p:cNvSpPr>
            <p:nvPr/>
          </p:nvSpPr>
          <p:spPr bwMode="auto">
            <a:xfrm>
              <a:off x="5619438" y="4181114"/>
              <a:ext cx="166520" cy="168055"/>
            </a:xfrm>
            <a:custGeom>
              <a:avLst/>
              <a:gdLst/>
              <a:ahLst/>
              <a:cxnLst>
                <a:cxn ang="0">
                  <a:pos x="214" y="133"/>
                </a:cxn>
                <a:cxn ang="0">
                  <a:pos x="217" y="112"/>
                </a:cxn>
                <a:cxn ang="0">
                  <a:pos x="216" y="91"/>
                </a:cxn>
                <a:cxn ang="0">
                  <a:pos x="209" y="71"/>
                </a:cxn>
                <a:cxn ang="0">
                  <a:pos x="201" y="51"/>
                </a:cxn>
                <a:cxn ang="0">
                  <a:pos x="188" y="35"/>
                </a:cxn>
                <a:cxn ang="0">
                  <a:pos x="173" y="22"/>
                </a:cxn>
                <a:cxn ang="0">
                  <a:pos x="153" y="10"/>
                </a:cxn>
                <a:cxn ang="0">
                  <a:pos x="134" y="4"/>
                </a:cxn>
                <a:cxn ang="0">
                  <a:pos x="112" y="0"/>
                </a:cxn>
                <a:cxn ang="0">
                  <a:pos x="91" y="2"/>
                </a:cxn>
                <a:cxn ang="0">
                  <a:pos x="70" y="8"/>
                </a:cxn>
                <a:cxn ang="0">
                  <a:pos x="51" y="17"/>
                </a:cxn>
                <a:cxn ang="0">
                  <a:pos x="35" y="30"/>
                </a:cxn>
                <a:cxn ang="0">
                  <a:pos x="22" y="45"/>
                </a:cxn>
                <a:cxn ang="0">
                  <a:pos x="10" y="64"/>
                </a:cxn>
                <a:cxn ang="0">
                  <a:pos x="4" y="84"/>
                </a:cxn>
                <a:cxn ang="0">
                  <a:pos x="0" y="105"/>
                </a:cxn>
                <a:cxn ang="0">
                  <a:pos x="2" y="127"/>
                </a:cxn>
                <a:cxn ang="0">
                  <a:pos x="7" y="148"/>
                </a:cxn>
                <a:cxn ang="0">
                  <a:pos x="17" y="166"/>
                </a:cxn>
                <a:cxn ang="0">
                  <a:pos x="28" y="183"/>
                </a:cxn>
                <a:cxn ang="0">
                  <a:pos x="45" y="197"/>
                </a:cxn>
                <a:cxn ang="0">
                  <a:pos x="63" y="207"/>
                </a:cxn>
                <a:cxn ang="0">
                  <a:pos x="84" y="216"/>
                </a:cxn>
                <a:cxn ang="0">
                  <a:pos x="106" y="219"/>
                </a:cxn>
                <a:cxn ang="0">
                  <a:pos x="127" y="217"/>
                </a:cxn>
                <a:cxn ang="0">
                  <a:pos x="147" y="211"/>
                </a:cxn>
                <a:cxn ang="0">
                  <a:pos x="166" y="201"/>
                </a:cxn>
                <a:cxn ang="0">
                  <a:pos x="183" y="189"/>
                </a:cxn>
                <a:cxn ang="0">
                  <a:pos x="196" y="173"/>
                </a:cxn>
                <a:cxn ang="0">
                  <a:pos x="208" y="155"/>
                </a:cxn>
                <a:cxn ang="0">
                  <a:pos x="214" y="133"/>
                </a:cxn>
              </a:cxnLst>
              <a:rect l="0" t="0" r="r" b="b"/>
              <a:pathLst>
                <a:path w="217" h="219">
                  <a:moveTo>
                    <a:pt x="214" y="133"/>
                  </a:moveTo>
                  <a:lnTo>
                    <a:pt x="217" y="112"/>
                  </a:lnTo>
                  <a:lnTo>
                    <a:pt x="216" y="91"/>
                  </a:lnTo>
                  <a:lnTo>
                    <a:pt x="209" y="71"/>
                  </a:lnTo>
                  <a:lnTo>
                    <a:pt x="201" y="51"/>
                  </a:lnTo>
                  <a:lnTo>
                    <a:pt x="188" y="35"/>
                  </a:lnTo>
                  <a:lnTo>
                    <a:pt x="173" y="22"/>
                  </a:lnTo>
                  <a:lnTo>
                    <a:pt x="153" y="10"/>
                  </a:lnTo>
                  <a:lnTo>
                    <a:pt x="134" y="4"/>
                  </a:lnTo>
                  <a:lnTo>
                    <a:pt x="112" y="0"/>
                  </a:lnTo>
                  <a:lnTo>
                    <a:pt x="91" y="2"/>
                  </a:lnTo>
                  <a:lnTo>
                    <a:pt x="70" y="8"/>
                  </a:lnTo>
                  <a:lnTo>
                    <a:pt x="51" y="17"/>
                  </a:lnTo>
                  <a:lnTo>
                    <a:pt x="35" y="30"/>
                  </a:lnTo>
                  <a:lnTo>
                    <a:pt x="22" y="45"/>
                  </a:lnTo>
                  <a:lnTo>
                    <a:pt x="10" y="64"/>
                  </a:lnTo>
                  <a:lnTo>
                    <a:pt x="4" y="84"/>
                  </a:lnTo>
                  <a:lnTo>
                    <a:pt x="0" y="105"/>
                  </a:lnTo>
                  <a:lnTo>
                    <a:pt x="2" y="127"/>
                  </a:lnTo>
                  <a:lnTo>
                    <a:pt x="7" y="148"/>
                  </a:lnTo>
                  <a:lnTo>
                    <a:pt x="17" y="166"/>
                  </a:lnTo>
                  <a:lnTo>
                    <a:pt x="28" y="183"/>
                  </a:lnTo>
                  <a:lnTo>
                    <a:pt x="45" y="197"/>
                  </a:lnTo>
                  <a:lnTo>
                    <a:pt x="63" y="207"/>
                  </a:lnTo>
                  <a:lnTo>
                    <a:pt x="84" y="216"/>
                  </a:lnTo>
                  <a:lnTo>
                    <a:pt x="106" y="219"/>
                  </a:lnTo>
                  <a:lnTo>
                    <a:pt x="127" y="217"/>
                  </a:lnTo>
                  <a:lnTo>
                    <a:pt x="147" y="211"/>
                  </a:lnTo>
                  <a:lnTo>
                    <a:pt x="166" y="201"/>
                  </a:lnTo>
                  <a:lnTo>
                    <a:pt x="183" y="189"/>
                  </a:lnTo>
                  <a:lnTo>
                    <a:pt x="196" y="173"/>
                  </a:lnTo>
                  <a:lnTo>
                    <a:pt x="208" y="155"/>
                  </a:lnTo>
                  <a:lnTo>
                    <a:pt x="214" y="133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8" name="Freeform 33"/>
            <p:cNvSpPr>
              <a:spLocks/>
            </p:cNvSpPr>
            <p:nvPr/>
          </p:nvSpPr>
          <p:spPr bwMode="auto">
            <a:xfrm>
              <a:off x="5634785" y="4204902"/>
              <a:ext cx="133523" cy="132756"/>
            </a:xfrm>
            <a:custGeom>
              <a:avLst/>
              <a:gdLst/>
              <a:ahLst/>
              <a:cxnLst>
                <a:cxn ang="0">
                  <a:pos x="173" y="107"/>
                </a:cxn>
                <a:cxn ang="0">
                  <a:pos x="174" y="89"/>
                </a:cxn>
                <a:cxn ang="0">
                  <a:pos x="174" y="73"/>
                </a:cxn>
                <a:cxn ang="0">
                  <a:pos x="169" y="56"/>
                </a:cxn>
                <a:cxn ang="0">
                  <a:pos x="163" y="42"/>
                </a:cxn>
                <a:cxn ang="0">
                  <a:pos x="151" y="28"/>
                </a:cxn>
                <a:cxn ang="0">
                  <a:pos x="138" y="17"/>
                </a:cxn>
                <a:cxn ang="0">
                  <a:pos x="123" y="9"/>
                </a:cxn>
                <a:cxn ang="0">
                  <a:pos x="107" y="2"/>
                </a:cxn>
                <a:cxn ang="0">
                  <a:pos x="89" y="0"/>
                </a:cxn>
                <a:cxn ang="0">
                  <a:pos x="73" y="0"/>
                </a:cxn>
                <a:cxn ang="0">
                  <a:pos x="56" y="5"/>
                </a:cxn>
                <a:cxn ang="0">
                  <a:pos x="41" y="12"/>
                </a:cxn>
                <a:cxn ang="0">
                  <a:pos x="28" y="23"/>
                </a:cxn>
                <a:cxn ang="0">
                  <a:pos x="17" y="37"/>
                </a:cxn>
                <a:cxn ang="0">
                  <a:pos x="8" y="51"/>
                </a:cxn>
                <a:cxn ang="0">
                  <a:pos x="2" y="68"/>
                </a:cxn>
                <a:cxn ang="0">
                  <a:pos x="0" y="84"/>
                </a:cxn>
                <a:cxn ang="0">
                  <a:pos x="2" y="102"/>
                </a:cxn>
                <a:cxn ang="0">
                  <a:pos x="7" y="119"/>
                </a:cxn>
                <a:cxn ang="0">
                  <a:pos x="13" y="134"/>
                </a:cxn>
                <a:cxn ang="0">
                  <a:pos x="23" y="147"/>
                </a:cxn>
                <a:cxn ang="0">
                  <a:pos x="36" y="158"/>
                </a:cxn>
                <a:cxn ang="0">
                  <a:pos x="51" y="166"/>
                </a:cxn>
                <a:cxn ang="0">
                  <a:pos x="68" y="171"/>
                </a:cxn>
                <a:cxn ang="0">
                  <a:pos x="86" y="173"/>
                </a:cxn>
                <a:cxn ang="0">
                  <a:pos x="102" y="173"/>
                </a:cxn>
                <a:cxn ang="0">
                  <a:pos x="119" y="168"/>
                </a:cxn>
                <a:cxn ang="0">
                  <a:pos x="133" y="162"/>
                </a:cxn>
                <a:cxn ang="0">
                  <a:pos x="146" y="150"/>
                </a:cxn>
                <a:cxn ang="0">
                  <a:pos x="158" y="139"/>
                </a:cxn>
                <a:cxn ang="0">
                  <a:pos x="166" y="124"/>
                </a:cxn>
                <a:cxn ang="0">
                  <a:pos x="173" y="107"/>
                </a:cxn>
              </a:cxnLst>
              <a:rect l="0" t="0" r="r" b="b"/>
              <a:pathLst>
                <a:path w="174" h="173">
                  <a:moveTo>
                    <a:pt x="173" y="107"/>
                  </a:moveTo>
                  <a:lnTo>
                    <a:pt x="174" y="89"/>
                  </a:lnTo>
                  <a:lnTo>
                    <a:pt x="174" y="73"/>
                  </a:lnTo>
                  <a:lnTo>
                    <a:pt x="169" y="56"/>
                  </a:lnTo>
                  <a:lnTo>
                    <a:pt x="163" y="42"/>
                  </a:lnTo>
                  <a:lnTo>
                    <a:pt x="151" y="28"/>
                  </a:lnTo>
                  <a:lnTo>
                    <a:pt x="138" y="17"/>
                  </a:lnTo>
                  <a:lnTo>
                    <a:pt x="123" y="9"/>
                  </a:lnTo>
                  <a:lnTo>
                    <a:pt x="107" y="2"/>
                  </a:lnTo>
                  <a:lnTo>
                    <a:pt x="89" y="0"/>
                  </a:lnTo>
                  <a:lnTo>
                    <a:pt x="73" y="0"/>
                  </a:lnTo>
                  <a:lnTo>
                    <a:pt x="56" y="5"/>
                  </a:lnTo>
                  <a:lnTo>
                    <a:pt x="41" y="12"/>
                  </a:lnTo>
                  <a:lnTo>
                    <a:pt x="28" y="23"/>
                  </a:lnTo>
                  <a:lnTo>
                    <a:pt x="17" y="37"/>
                  </a:lnTo>
                  <a:lnTo>
                    <a:pt x="8" y="51"/>
                  </a:lnTo>
                  <a:lnTo>
                    <a:pt x="2" y="68"/>
                  </a:lnTo>
                  <a:lnTo>
                    <a:pt x="0" y="84"/>
                  </a:lnTo>
                  <a:lnTo>
                    <a:pt x="2" y="102"/>
                  </a:lnTo>
                  <a:lnTo>
                    <a:pt x="7" y="119"/>
                  </a:lnTo>
                  <a:lnTo>
                    <a:pt x="13" y="134"/>
                  </a:lnTo>
                  <a:lnTo>
                    <a:pt x="23" y="147"/>
                  </a:lnTo>
                  <a:lnTo>
                    <a:pt x="36" y="158"/>
                  </a:lnTo>
                  <a:lnTo>
                    <a:pt x="51" y="166"/>
                  </a:lnTo>
                  <a:lnTo>
                    <a:pt x="68" y="171"/>
                  </a:lnTo>
                  <a:lnTo>
                    <a:pt x="86" y="173"/>
                  </a:lnTo>
                  <a:lnTo>
                    <a:pt x="102" y="173"/>
                  </a:lnTo>
                  <a:lnTo>
                    <a:pt x="119" y="168"/>
                  </a:lnTo>
                  <a:lnTo>
                    <a:pt x="133" y="162"/>
                  </a:lnTo>
                  <a:lnTo>
                    <a:pt x="146" y="150"/>
                  </a:lnTo>
                  <a:lnTo>
                    <a:pt x="158" y="139"/>
                  </a:lnTo>
                  <a:lnTo>
                    <a:pt x="166" y="124"/>
                  </a:lnTo>
                  <a:lnTo>
                    <a:pt x="173" y="107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Presentation_Logo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resentation_Log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_Logo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Logo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Logo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Logo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Logo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Logo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RG_CEEMAN_2</Template>
  <TotalTime>138357</TotalTime>
  <Words>117</Words>
  <Application>Microsoft Macintosh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Verdana</vt:lpstr>
      <vt:lpstr>Presentation_Logo</vt:lpstr>
      <vt:lpstr>The full set of sub-questions used to explore the six questions</vt:lpstr>
    </vt:vector>
  </TitlesOfParts>
  <Company>ASMC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Thinking Frameworks and Skills</dc:title>
  <dc:creator>IT Department</dc:creator>
  <cp:lastModifiedBy>Jo Whitehead</cp:lastModifiedBy>
  <cp:revision>826</cp:revision>
  <dcterms:created xsi:type="dcterms:W3CDTF">2007-10-31T11:57:50Z</dcterms:created>
  <dcterms:modified xsi:type="dcterms:W3CDTF">2020-05-03T08:16:15Z</dcterms:modified>
</cp:coreProperties>
</file>