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868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>
          <p15:clr>
            <a:srgbClr val="A4A3A4"/>
          </p15:clr>
        </p15:guide>
        <p15:guide id="2" pos="2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99CC00"/>
    <a:srgbClr val="AACAE2"/>
    <a:srgbClr val="B2B2B2"/>
    <a:srgbClr val="FFFF66"/>
    <a:srgbClr val="FF0000"/>
    <a:srgbClr val="993300"/>
    <a:srgbClr val="99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76" autoAdjust="0"/>
    <p:restoredTop sz="91256" autoAdjust="0"/>
  </p:normalViewPr>
  <p:slideViewPr>
    <p:cSldViewPr snapToGrid="0">
      <p:cViewPr varScale="1">
        <p:scale>
          <a:sx n="111" d="100"/>
          <a:sy n="111" d="100"/>
        </p:scale>
        <p:origin x="1544" y="192"/>
      </p:cViewPr>
      <p:guideLst>
        <p:guide orient="horz" pos="1888"/>
        <p:guide pos="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186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E4F7A7F-13E5-4EE2-AA7C-7346EFB49E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8C7AEB-BF19-4172-9855-BEF7843B44F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 ash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088" y="5684838"/>
            <a:ext cx="160496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4300" y="2276475"/>
            <a:ext cx="61595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add 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6900" y="3595688"/>
            <a:ext cx="5399088" cy="14033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524625"/>
            <a:ext cx="2895600" cy="2143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107950" y="6497638"/>
            <a:ext cx="1905000" cy="2413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004F7A2-6098-4460-A2CD-640A84EA1FA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406400"/>
            <a:ext cx="2043112" cy="5686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406400"/>
            <a:ext cx="5976938" cy="56864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406400"/>
            <a:ext cx="8124825" cy="790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9750" y="1412875"/>
            <a:ext cx="8112125" cy="4679950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3979863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412875"/>
            <a:ext cx="39798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406400"/>
            <a:ext cx="81248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12875"/>
            <a:ext cx="81121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464231" y="1519963"/>
            <a:ext cx="2816627" cy="199186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464231" y="3547546"/>
            <a:ext cx="2816627" cy="199186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13448" y="1519963"/>
            <a:ext cx="2816627" cy="199186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313448" y="3547546"/>
            <a:ext cx="2816627" cy="199186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are for a high street clothes retailer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4468" y="6129026"/>
            <a:ext cx="540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Potential Impact of variance from the base case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7111" y="554436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42111" y="5544361"/>
            <a:ext cx="1736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Very significant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98090" y="1574212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2387" y="4973411"/>
            <a:ext cx="1340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Very unlikely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5663" y="2912225"/>
            <a:ext cx="1443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Probability of variance from the base case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1116" y="1702600"/>
            <a:ext cx="226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Example</a:t>
            </a:r>
            <a:r>
              <a:rPr lang="en-GB" sz="1600" dirty="0">
                <a:solidFill>
                  <a:schemeClr val="bg1"/>
                </a:solidFill>
              </a:rPr>
              <a:t>: Evolving customer tastes makes our stores less attractive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Action: </a:t>
            </a:r>
            <a:r>
              <a:rPr lang="en-GB" sz="1600" dirty="0">
                <a:solidFill>
                  <a:schemeClr val="bg1"/>
                </a:solidFill>
              </a:rPr>
              <a:t>Mould strategy to manage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88561" y="3763385"/>
            <a:ext cx="23861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Example: </a:t>
            </a:r>
            <a:r>
              <a:rPr lang="en-GB" sz="1600" dirty="0">
                <a:solidFill>
                  <a:schemeClr val="bg1"/>
                </a:solidFill>
              </a:rPr>
              <a:t>Lightening strike on a store roof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Action</a:t>
            </a:r>
            <a:r>
              <a:rPr lang="en-GB" sz="1600" dirty="0">
                <a:solidFill>
                  <a:schemeClr val="bg1"/>
                </a:solidFill>
              </a:rPr>
              <a:t>: Ignore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97619" y="3763385"/>
            <a:ext cx="2412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Example</a:t>
            </a:r>
            <a:r>
              <a:rPr lang="en-GB" sz="1600" dirty="0">
                <a:solidFill>
                  <a:schemeClr val="bg1"/>
                </a:solidFill>
              </a:rPr>
              <a:t>: Terrorists blow up all our stores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Action: </a:t>
            </a:r>
            <a:r>
              <a:rPr lang="en-GB" sz="1600" dirty="0">
                <a:solidFill>
                  <a:schemeClr val="bg1"/>
                </a:solidFill>
              </a:rPr>
              <a:t>Hedge downside, retain upside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88561" y="1702600"/>
            <a:ext cx="20557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Example: </a:t>
            </a:r>
            <a:r>
              <a:rPr lang="en-GB" sz="1600" dirty="0">
                <a:solidFill>
                  <a:schemeClr val="bg1"/>
                </a:solidFill>
              </a:rPr>
              <a:t>Seasonal fluctuations in customer demand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Action</a:t>
            </a:r>
            <a:r>
              <a:rPr lang="en-GB" sz="1600" dirty="0">
                <a:solidFill>
                  <a:schemeClr val="bg1"/>
                </a:solidFill>
              </a:rPr>
              <a:t>: Adapt in real time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Log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resentation_Log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Logo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Logo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RG_CEEMAN_2</Template>
  <TotalTime>138357</TotalTime>
  <Words>84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Presentation_Logo</vt:lpstr>
      <vt:lpstr>Examples are for a high street clothes retailer</vt:lpstr>
    </vt:vector>
  </TitlesOfParts>
  <Company>ASMC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Thinking Frameworks and Skills</dc:title>
  <dc:creator>IT Department</dc:creator>
  <cp:lastModifiedBy>Jo Whitehead</cp:lastModifiedBy>
  <cp:revision>827</cp:revision>
  <dcterms:created xsi:type="dcterms:W3CDTF">2007-10-31T11:57:50Z</dcterms:created>
  <dcterms:modified xsi:type="dcterms:W3CDTF">2020-07-24T12:08:02Z</dcterms:modified>
</cp:coreProperties>
</file>