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"/>
  </p:notesMasterIdLst>
  <p:handoutMasterIdLst>
    <p:handoutMasterId r:id="rId4"/>
  </p:handoutMasterIdLst>
  <p:sldIdLst>
    <p:sldId id="884" r:id="rId2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88">
          <p15:clr>
            <a:srgbClr val="A4A3A4"/>
          </p15:clr>
        </p15:guide>
        <p15:guide id="2" pos="2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9D9D9"/>
    <a:srgbClr val="99CC00"/>
    <a:srgbClr val="AACAE2"/>
    <a:srgbClr val="B2B2B2"/>
    <a:srgbClr val="FFFF66"/>
    <a:srgbClr val="FF0000"/>
    <a:srgbClr val="993300"/>
    <a:srgbClr val="996600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76" autoAdjust="0"/>
    <p:restoredTop sz="91256" autoAdjust="0"/>
  </p:normalViewPr>
  <p:slideViewPr>
    <p:cSldViewPr snapToGrid="0">
      <p:cViewPr varScale="1">
        <p:scale>
          <a:sx n="111" d="100"/>
          <a:sy n="111" d="100"/>
        </p:scale>
        <p:origin x="1544" y="192"/>
      </p:cViewPr>
      <p:guideLst>
        <p:guide orient="horz" pos="1888"/>
        <p:guide pos="2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-1866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08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08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08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E4F7A7F-13E5-4EE2-AA7C-7346EFB49ED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78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78C7AEB-BF19-4172-9855-BEF7843B44F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BD703F-6594-4DE6-9A28-BEFA15381463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/>
              <a:t>I use this picture to illustrate the different ways of thinking about sources of advantage:</a:t>
            </a:r>
          </a:p>
          <a:p>
            <a:pPr eaLnBrk="1" hangingPunct="1">
              <a:buFontTx/>
              <a:buChar char="•"/>
            </a:pPr>
            <a:r>
              <a:rPr lang="en-GB"/>
              <a:t>The results of a competitive advantage are either a cost advantage or a differentiation (customer value/price/volume) advantage. These are like the fruits of advantage – the tangible benefits of advantage. An issue is how long these fruits last – how sustainable the advantage is. Where do these advantages come from?</a:t>
            </a:r>
          </a:p>
          <a:p>
            <a:pPr eaLnBrk="1" hangingPunct="1">
              <a:buFontTx/>
              <a:buChar char="•"/>
            </a:pPr>
            <a:r>
              <a:rPr lang="en-GB"/>
              <a:t>One answer is the “positions” a company has. We will explore these later – but examples are the factor costs of a company, its scale versus competitors or its position in the industry value chain</a:t>
            </a:r>
          </a:p>
          <a:p>
            <a:pPr eaLnBrk="1" hangingPunct="1">
              <a:buFontTx/>
              <a:buChar char="•"/>
            </a:pPr>
            <a:r>
              <a:rPr lang="en-GB"/>
              <a:t>Ultimately these positions are the result of other more deep forces that drive advantage – typically the “capabilities” of a company. These might include a strong and talented founder, or a set of skills, or a great customer database</a:t>
            </a:r>
          </a:p>
          <a:p>
            <a:pPr eaLnBrk="1" hangingPunct="1"/>
            <a:r>
              <a:rPr lang="en-GB"/>
              <a:t>Each approach is useful in different situations – a full analysis would cover all types of advantage (see next slide for some comments)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new ash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31088" y="5684838"/>
            <a:ext cx="1604962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84300" y="2276475"/>
            <a:ext cx="61595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add title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66900" y="3595688"/>
            <a:ext cx="5399088" cy="140335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add subtitle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3124200" y="6524625"/>
            <a:ext cx="2895600" cy="21431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000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 bwMode="auto">
          <a:xfrm>
            <a:off x="107950" y="6497638"/>
            <a:ext cx="1905000" cy="2413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3004F7A2-6098-4460-A2CD-640A84EA1FA8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08763" y="406400"/>
            <a:ext cx="2043112" cy="56864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9425" y="406400"/>
            <a:ext cx="5976938" cy="56864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425" y="406400"/>
            <a:ext cx="8124825" cy="7905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39750" y="1412875"/>
            <a:ext cx="8112125" cy="4679950"/>
          </a:xfrm>
        </p:spPr>
        <p:txBody>
          <a:bodyPr/>
          <a:lstStyle/>
          <a:p>
            <a:pPr lvl="0"/>
            <a:endParaRPr lang="en-GB" noProof="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u="none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750" y="1412875"/>
            <a:ext cx="3979863" cy="4679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2013" y="1412875"/>
            <a:ext cx="3979862" cy="4679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79425" y="406400"/>
            <a:ext cx="8124825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412875"/>
            <a:ext cx="8112125" cy="467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  <p:sldLayoutId id="2147483836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chemeClr val="tx1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chemeClr val="tx1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chemeClr val="tx1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chemeClr val="tx1"/>
          </a:solidFill>
          <a:latin typeface="Verdana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chemeClr val="tx1"/>
          </a:solidFill>
          <a:latin typeface="Verdan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chemeClr val="tx1"/>
          </a:solidFill>
          <a:latin typeface="Verdan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chemeClr val="tx1"/>
          </a:solidFill>
          <a:latin typeface="Verdan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kumimoji="1" sz="20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kumimoji="1" sz="2000">
          <a:solidFill>
            <a:schemeClr val="tx1"/>
          </a:solidFill>
          <a:latin typeface="Arial" pitchFamily="34" charset="0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kumimoji="1">
          <a:solidFill>
            <a:schemeClr val="tx1"/>
          </a:solidFill>
          <a:latin typeface="Arial" pitchFamily="34" charset="0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kumimoji="1" sz="1600">
          <a:solidFill>
            <a:schemeClr val="tx1"/>
          </a:solidFill>
          <a:latin typeface="Arial" pitchFamily="34" charset="0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kumimoji="1" sz="14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kumimoji="1" sz="14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kumimoji="1" sz="14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kumimoji="1" sz="14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kumimoji="1"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3" name="Group 522"/>
          <p:cNvGrpSpPr/>
          <p:nvPr/>
        </p:nvGrpSpPr>
        <p:grpSpPr>
          <a:xfrm>
            <a:off x="2571750" y="624115"/>
            <a:ext cx="3595689" cy="6159273"/>
            <a:chOff x="6429375" y="624115"/>
            <a:chExt cx="3595689" cy="6159273"/>
          </a:xfrm>
        </p:grpSpPr>
        <p:sp>
          <p:nvSpPr>
            <p:cNvPr id="62811" name="Freeform 347"/>
            <p:cNvSpPr>
              <a:spLocks/>
            </p:cNvSpPr>
            <p:nvPr/>
          </p:nvSpPr>
          <p:spPr bwMode="auto">
            <a:xfrm>
              <a:off x="6429375" y="624115"/>
              <a:ext cx="3595689" cy="3014332"/>
            </a:xfrm>
            <a:custGeom>
              <a:avLst/>
              <a:gdLst/>
              <a:ahLst/>
              <a:cxnLst>
                <a:cxn ang="0">
                  <a:pos x="274" y="1270"/>
                </a:cxn>
                <a:cxn ang="0">
                  <a:pos x="180" y="1249"/>
                </a:cxn>
                <a:cxn ang="0">
                  <a:pos x="95" y="1202"/>
                </a:cxn>
                <a:cxn ang="0">
                  <a:pos x="32" y="1117"/>
                </a:cxn>
                <a:cxn ang="0">
                  <a:pos x="0" y="1001"/>
                </a:cxn>
                <a:cxn ang="0">
                  <a:pos x="0" y="938"/>
                </a:cxn>
                <a:cxn ang="0">
                  <a:pos x="21" y="791"/>
                </a:cxn>
                <a:cxn ang="0">
                  <a:pos x="74" y="633"/>
                </a:cxn>
                <a:cxn ang="0">
                  <a:pos x="164" y="469"/>
                </a:cxn>
                <a:cxn ang="0">
                  <a:pos x="290" y="311"/>
                </a:cxn>
                <a:cxn ang="0">
                  <a:pos x="417" y="206"/>
                </a:cxn>
                <a:cxn ang="0">
                  <a:pos x="517" y="148"/>
                </a:cxn>
                <a:cxn ang="0">
                  <a:pos x="628" y="95"/>
                </a:cxn>
                <a:cxn ang="0">
                  <a:pos x="754" y="53"/>
                </a:cxn>
                <a:cxn ang="0">
                  <a:pos x="896" y="21"/>
                </a:cxn>
                <a:cxn ang="0">
                  <a:pos x="1049" y="0"/>
                </a:cxn>
                <a:cxn ang="0">
                  <a:pos x="1134" y="0"/>
                </a:cxn>
                <a:cxn ang="0">
                  <a:pos x="1329" y="6"/>
                </a:cxn>
                <a:cxn ang="0">
                  <a:pos x="1513" y="42"/>
                </a:cxn>
                <a:cxn ang="0">
                  <a:pos x="1671" y="106"/>
                </a:cxn>
                <a:cxn ang="0">
                  <a:pos x="1808" y="185"/>
                </a:cxn>
                <a:cxn ang="0">
                  <a:pos x="1929" y="274"/>
                </a:cxn>
                <a:cxn ang="0">
                  <a:pos x="2030" y="385"/>
                </a:cxn>
                <a:cxn ang="0">
                  <a:pos x="2109" y="496"/>
                </a:cxn>
                <a:cxn ang="0">
                  <a:pos x="2172" y="611"/>
                </a:cxn>
                <a:cxn ang="0">
                  <a:pos x="2209" y="733"/>
                </a:cxn>
                <a:cxn ang="0">
                  <a:pos x="2230" y="849"/>
                </a:cxn>
                <a:cxn ang="0">
                  <a:pos x="2230" y="954"/>
                </a:cxn>
                <a:cxn ang="0">
                  <a:pos x="2209" y="1054"/>
                </a:cxn>
                <a:cxn ang="0">
                  <a:pos x="2167" y="1133"/>
                </a:cxn>
                <a:cxn ang="0">
                  <a:pos x="2109" y="1196"/>
                </a:cxn>
                <a:cxn ang="0">
                  <a:pos x="2030" y="1239"/>
                </a:cxn>
                <a:cxn ang="0">
                  <a:pos x="1929" y="1260"/>
                </a:cxn>
                <a:cxn ang="0">
                  <a:pos x="1429" y="1270"/>
                </a:cxn>
                <a:cxn ang="0">
                  <a:pos x="538" y="1275"/>
                </a:cxn>
                <a:cxn ang="0">
                  <a:pos x="274" y="1270"/>
                </a:cxn>
              </a:cxnLst>
              <a:rect l="0" t="0" r="r" b="b"/>
              <a:pathLst>
                <a:path w="2230" h="1275">
                  <a:moveTo>
                    <a:pt x="274" y="1270"/>
                  </a:moveTo>
                  <a:lnTo>
                    <a:pt x="274" y="1270"/>
                  </a:lnTo>
                  <a:lnTo>
                    <a:pt x="227" y="1265"/>
                  </a:lnTo>
                  <a:lnTo>
                    <a:pt x="180" y="1249"/>
                  </a:lnTo>
                  <a:lnTo>
                    <a:pt x="132" y="1228"/>
                  </a:lnTo>
                  <a:lnTo>
                    <a:pt x="95" y="1202"/>
                  </a:lnTo>
                  <a:lnTo>
                    <a:pt x="58" y="1165"/>
                  </a:lnTo>
                  <a:lnTo>
                    <a:pt x="32" y="1117"/>
                  </a:lnTo>
                  <a:lnTo>
                    <a:pt x="11" y="1065"/>
                  </a:lnTo>
                  <a:lnTo>
                    <a:pt x="0" y="1001"/>
                  </a:lnTo>
                  <a:lnTo>
                    <a:pt x="0" y="1001"/>
                  </a:lnTo>
                  <a:lnTo>
                    <a:pt x="0" y="938"/>
                  </a:lnTo>
                  <a:lnTo>
                    <a:pt x="6" y="870"/>
                  </a:lnTo>
                  <a:lnTo>
                    <a:pt x="21" y="791"/>
                  </a:lnTo>
                  <a:lnTo>
                    <a:pt x="42" y="712"/>
                  </a:lnTo>
                  <a:lnTo>
                    <a:pt x="74" y="633"/>
                  </a:lnTo>
                  <a:lnTo>
                    <a:pt x="111" y="548"/>
                  </a:lnTo>
                  <a:lnTo>
                    <a:pt x="164" y="469"/>
                  </a:lnTo>
                  <a:lnTo>
                    <a:pt x="222" y="390"/>
                  </a:lnTo>
                  <a:lnTo>
                    <a:pt x="290" y="311"/>
                  </a:lnTo>
                  <a:lnTo>
                    <a:pt x="375" y="243"/>
                  </a:lnTo>
                  <a:lnTo>
                    <a:pt x="417" y="206"/>
                  </a:lnTo>
                  <a:lnTo>
                    <a:pt x="464" y="174"/>
                  </a:lnTo>
                  <a:lnTo>
                    <a:pt x="517" y="148"/>
                  </a:lnTo>
                  <a:lnTo>
                    <a:pt x="575" y="116"/>
                  </a:lnTo>
                  <a:lnTo>
                    <a:pt x="628" y="95"/>
                  </a:lnTo>
                  <a:lnTo>
                    <a:pt x="691" y="69"/>
                  </a:lnTo>
                  <a:lnTo>
                    <a:pt x="754" y="53"/>
                  </a:lnTo>
                  <a:lnTo>
                    <a:pt x="823" y="32"/>
                  </a:lnTo>
                  <a:lnTo>
                    <a:pt x="896" y="21"/>
                  </a:lnTo>
                  <a:lnTo>
                    <a:pt x="970" y="11"/>
                  </a:lnTo>
                  <a:lnTo>
                    <a:pt x="1049" y="0"/>
                  </a:lnTo>
                  <a:lnTo>
                    <a:pt x="1134" y="0"/>
                  </a:lnTo>
                  <a:lnTo>
                    <a:pt x="1134" y="0"/>
                  </a:lnTo>
                  <a:lnTo>
                    <a:pt x="1234" y="0"/>
                  </a:lnTo>
                  <a:lnTo>
                    <a:pt x="1329" y="6"/>
                  </a:lnTo>
                  <a:lnTo>
                    <a:pt x="1423" y="21"/>
                  </a:lnTo>
                  <a:lnTo>
                    <a:pt x="1513" y="42"/>
                  </a:lnTo>
                  <a:lnTo>
                    <a:pt x="1592" y="74"/>
                  </a:lnTo>
                  <a:lnTo>
                    <a:pt x="1671" y="106"/>
                  </a:lnTo>
                  <a:lnTo>
                    <a:pt x="1745" y="143"/>
                  </a:lnTo>
                  <a:lnTo>
                    <a:pt x="1808" y="185"/>
                  </a:lnTo>
                  <a:lnTo>
                    <a:pt x="1871" y="227"/>
                  </a:lnTo>
                  <a:lnTo>
                    <a:pt x="1929" y="274"/>
                  </a:lnTo>
                  <a:lnTo>
                    <a:pt x="1982" y="327"/>
                  </a:lnTo>
                  <a:lnTo>
                    <a:pt x="2030" y="385"/>
                  </a:lnTo>
                  <a:lnTo>
                    <a:pt x="2072" y="438"/>
                  </a:lnTo>
                  <a:lnTo>
                    <a:pt x="2109" y="496"/>
                  </a:lnTo>
                  <a:lnTo>
                    <a:pt x="2140" y="554"/>
                  </a:lnTo>
                  <a:lnTo>
                    <a:pt x="2172" y="611"/>
                  </a:lnTo>
                  <a:lnTo>
                    <a:pt x="2193" y="675"/>
                  </a:lnTo>
                  <a:lnTo>
                    <a:pt x="2209" y="733"/>
                  </a:lnTo>
                  <a:lnTo>
                    <a:pt x="2219" y="791"/>
                  </a:lnTo>
                  <a:lnTo>
                    <a:pt x="2230" y="849"/>
                  </a:lnTo>
                  <a:lnTo>
                    <a:pt x="2230" y="901"/>
                  </a:lnTo>
                  <a:lnTo>
                    <a:pt x="2230" y="954"/>
                  </a:lnTo>
                  <a:lnTo>
                    <a:pt x="2219" y="1007"/>
                  </a:lnTo>
                  <a:lnTo>
                    <a:pt x="2209" y="1054"/>
                  </a:lnTo>
                  <a:lnTo>
                    <a:pt x="2193" y="1096"/>
                  </a:lnTo>
                  <a:lnTo>
                    <a:pt x="2167" y="1133"/>
                  </a:lnTo>
                  <a:lnTo>
                    <a:pt x="2140" y="1170"/>
                  </a:lnTo>
                  <a:lnTo>
                    <a:pt x="2109" y="1196"/>
                  </a:lnTo>
                  <a:lnTo>
                    <a:pt x="2072" y="1223"/>
                  </a:lnTo>
                  <a:lnTo>
                    <a:pt x="2030" y="1239"/>
                  </a:lnTo>
                  <a:lnTo>
                    <a:pt x="1982" y="1254"/>
                  </a:lnTo>
                  <a:lnTo>
                    <a:pt x="1929" y="1260"/>
                  </a:lnTo>
                  <a:lnTo>
                    <a:pt x="1929" y="1260"/>
                  </a:lnTo>
                  <a:lnTo>
                    <a:pt x="1429" y="1270"/>
                  </a:lnTo>
                  <a:lnTo>
                    <a:pt x="944" y="1275"/>
                  </a:lnTo>
                  <a:lnTo>
                    <a:pt x="538" y="1275"/>
                  </a:lnTo>
                  <a:lnTo>
                    <a:pt x="385" y="1275"/>
                  </a:lnTo>
                  <a:lnTo>
                    <a:pt x="274" y="1270"/>
                  </a:lnTo>
                  <a:lnTo>
                    <a:pt x="274" y="127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832" name="Freeform 368"/>
            <p:cNvSpPr>
              <a:spLocks/>
            </p:cNvSpPr>
            <p:nvPr/>
          </p:nvSpPr>
          <p:spPr bwMode="auto">
            <a:xfrm>
              <a:off x="6773864" y="2605300"/>
              <a:ext cx="276225" cy="349899"/>
            </a:xfrm>
            <a:custGeom>
              <a:avLst/>
              <a:gdLst/>
              <a:ahLst/>
              <a:cxnLst>
                <a:cxn ang="0">
                  <a:pos x="0" y="148"/>
                </a:cxn>
                <a:cxn ang="0">
                  <a:pos x="0" y="148"/>
                </a:cxn>
                <a:cxn ang="0">
                  <a:pos x="53" y="127"/>
                </a:cxn>
                <a:cxn ang="0">
                  <a:pos x="121" y="100"/>
                </a:cxn>
                <a:cxn ang="0">
                  <a:pos x="153" y="84"/>
                </a:cxn>
                <a:cxn ang="0">
                  <a:pos x="169" y="63"/>
                </a:cxn>
                <a:cxn ang="0">
                  <a:pos x="174" y="53"/>
                </a:cxn>
                <a:cxn ang="0">
                  <a:pos x="174" y="42"/>
                </a:cxn>
                <a:cxn ang="0">
                  <a:pos x="169" y="32"/>
                </a:cxn>
                <a:cxn ang="0">
                  <a:pos x="158" y="16"/>
                </a:cxn>
                <a:cxn ang="0">
                  <a:pos x="158" y="16"/>
                </a:cxn>
                <a:cxn ang="0">
                  <a:pos x="137" y="5"/>
                </a:cxn>
                <a:cxn ang="0">
                  <a:pos x="121" y="0"/>
                </a:cxn>
                <a:cxn ang="0">
                  <a:pos x="105" y="0"/>
                </a:cxn>
                <a:cxn ang="0">
                  <a:pos x="95" y="5"/>
                </a:cxn>
                <a:cxn ang="0">
                  <a:pos x="79" y="11"/>
                </a:cxn>
                <a:cxn ang="0">
                  <a:pos x="68" y="21"/>
                </a:cxn>
                <a:cxn ang="0">
                  <a:pos x="42" y="53"/>
                </a:cxn>
                <a:cxn ang="0">
                  <a:pos x="26" y="84"/>
                </a:cxn>
                <a:cxn ang="0">
                  <a:pos x="10" y="116"/>
                </a:cxn>
                <a:cxn ang="0">
                  <a:pos x="0" y="148"/>
                </a:cxn>
              </a:cxnLst>
              <a:rect l="0" t="0" r="r" b="b"/>
              <a:pathLst>
                <a:path w="174" h="148">
                  <a:moveTo>
                    <a:pt x="0" y="148"/>
                  </a:moveTo>
                  <a:lnTo>
                    <a:pt x="0" y="148"/>
                  </a:lnTo>
                  <a:lnTo>
                    <a:pt x="53" y="127"/>
                  </a:lnTo>
                  <a:lnTo>
                    <a:pt x="121" y="100"/>
                  </a:lnTo>
                  <a:lnTo>
                    <a:pt x="153" y="84"/>
                  </a:lnTo>
                  <a:lnTo>
                    <a:pt x="169" y="63"/>
                  </a:lnTo>
                  <a:lnTo>
                    <a:pt x="174" y="53"/>
                  </a:lnTo>
                  <a:lnTo>
                    <a:pt x="174" y="42"/>
                  </a:lnTo>
                  <a:lnTo>
                    <a:pt x="169" y="32"/>
                  </a:lnTo>
                  <a:lnTo>
                    <a:pt x="158" y="16"/>
                  </a:lnTo>
                  <a:lnTo>
                    <a:pt x="158" y="16"/>
                  </a:lnTo>
                  <a:lnTo>
                    <a:pt x="137" y="5"/>
                  </a:lnTo>
                  <a:lnTo>
                    <a:pt x="121" y="0"/>
                  </a:lnTo>
                  <a:lnTo>
                    <a:pt x="105" y="0"/>
                  </a:lnTo>
                  <a:lnTo>
                    <a:pt x="95" y="5"/>
                  </a:lnTo>
                  <a:lnTo>
                    <a:pt x="79" y="11"/>
                  </a:lnTo>
                  <a:lnTo>
                    <a:pt x="68" y="21"/>
                  </a:lnTo>
                  <a:lnTo>
                    <a:pt x="42" y="53"/>
                  </a:lnTo>
                  <a:lnTo>
                    <a:pt x="26" y="84"/>
                  </a:lnTo>
                  <a:lnTo>
                    <a:pt x="10" y="116"/>
                  </a:lnTo>
                  <a:lnTo>
                    <a:pt x="0" y="148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833" name="Freeform 369"/>
            <p:cNvSpPr>
              <a:spLocks/>
            </p:cNvSpPr>
            <p:nvPr/>
          </p:nvSpPr>
          <p:spPr bwMode="auto">
            <a:xfrm>
              <a:off x="6773864" y="2605300"/>
              <a:ext cx="276225" cy="349899"/>
            </a:xfrm>
            <a:custGeom>
              <a:avLst/>
              <a:gdLst/>
              <a:ahLst/>
              <a:cxnLst>
                <a:cxn ang="0">
                  <a:pos x="0" y="148"/>
                </a:cxn>
                <a:cxn ang="0">
                  <a:pos x="0" y="148"/>
                </a:cxn>
                <a:cxn ang="0">
                  <a:pos x="53" y="127"/>
                </a:cxn>
                <a:cxn ang="0">
                  <a:pos x="121" y="100"/>
                </a:cxn>
                <a:cxn ang="0">
                  <a:pos x="153" y="84"/>
                </a:cxn>
                <a:cxn ang="0">
                  <a:pos x="169" y="63"/>
                </a:cxn>
                <a:cxn ang="0">
                  <a:pos x="174" y="53"/>
                </a:cxn>
                <a:cxn ang="0">
                  <a:pos x="174" y="42"/>
                </a:cxn>
                <a:cxn ang="0">
                  <a:pos x="169" y="32"/>
                </a:cxn>
                <a:cxn ang="0">
                  <a:pos x="158" y="16"/>
                </a:cxn>
                <a:cxn ang="0">
                  <a:pos x="158" y="16"/>
                </a:cxn>
                <a:cxn ang="0">
                  <a:pos x="137" y="5"/>
                </a:cxn>
                <a:cxn ang="0">
                  <a:pos x="121" y="0"/>
                </a:cxn>
                <a:cxn ang="0">
                  <a:pos x="105" y="0"/>
                </a:cxn>
                <a:cxn ang="0">
                  <a:pos x="95" y="5"/>
                </a:cxn>
                <a:cxn ang="0">
                  <a:pos x="79" y="11"/>
                </a:cxn>
                <a:cxn ang="0">
                  <a:pos x="68" y="21"/>
                </a:cxn>
                <a:cxn ang="0">
                  <a:pos x="42" y="53"/>
                </a:cxn>
                <a:cxn ang="0">
                  <a:pos x="26" y="84"/>
                </a:cxn>
                <a:cxn ang="0">
                  <a:pos x="10" y="116"/>
                </a:cxn>
                <a:cxn ang="0">
                  <a:pos x="0" y="148"/>
                </a:cxn>
              </a:cxnLst>
              <a:rect l="0" t="0" r="r" b="b"/>
              <a:pathLst>
                <a:path w="174" h="148">
                  <a:moveTo>
                    <a:pt x="0" y="148"/>
                  </a:moveTo>
                  <a:lnTo>
                    <a:pt x="0" y="148"/>
                  </a:lnTo>
                  <a:lnTo>
                    <a:pt x="53" y="127"/>
                  </a:lnTo>
                  <a:lnTo>
                    <a:pt x="121" y="100"/>
                  </a:lnTo>
                  <a:lnTo>
                    <a:pt x="153" y="84"/>
                  </a:lnTo>
                  <a:lnTo>
                    <a:pt x="169" y="63"/>
                  </a:lnTo>
                  <a:lnTo>
                    <a:pt x="174" y="53"/>
                  </a:lnTo>
                  <a:lnTo>
                    <a:pt x="174" y="42"/>
                  </a:lnTo>
                  <a:lnTo>
                    <a:pt x="169" y="32"/>
                  </a:lnTo>
                  <a:lnTo>
                    <a:pt x="158" y="16"/>
                  </a:lnTo>
                  <a:lnTo>
                    <a:pt x="158" y="16"/>
                  </a:lnTo>
                  <a:lnTo>
                    <a:pt x="137" y="5"/>
                  </a:lnTo>
                  <a:lnTo>
                    <a:pt x="121" y="0"/>
                  </a:lnTo>
                  <a:lnTo>
                    <a:pt x="105" y="0"/>
                  </a:lnTo>
                  <a:lnTo>
                    <a:pt x="95" y="5"/>
                  </a:lnTo>
                  <a:lnTo>
                    <a:pt x="79" y="11"/>
                  </a:lnTo>
                  <a:lnTo>
                    <a:pt x="68" y="21"/>
                  </a:lnTo>
                  <a:lnTo>
                    <a:pt x="42" y="53"/>
                  </a:lnTo>
                  <a:lnTo>
                    <a:pt x="26" y="84"/>
                  </a:lnTo>
                  <a:lnTo>
                    <a:pt x="10" y="116"/>
                  </a:lnTo>
                  <a:lnTo>
                    <a:pt x="0" y="148"/>
                  </a:lnTo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834" name="Freeform 370"/>
            <p:cNvSpPr>
              <a:spLocks/>
            </p:cNvSpPr>
            <p:nvPr/>
          </p:nvSpPr>
          <p:spPr bwMode="auto">
            <a:xfrm>
              <a:off x="6765926" y="2392523"/>
              <a:ext cx="207963" cy="200955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0" y="6"/>
                </a:cxn>
                <a:cxn ang="0">
                  <a:pos x="21" y="32"/>
                </a:cxn>
                <a:cxn ang="0">
                  <a:pos x="52" y="64"/>
                </a:cxn>
                <a:cxn ang="0">
                  <a:pos x="68" y="80"/>
                </a:cxn>
                <a:cxn ang="0">
                  <a:pos x="89" y="85"/>
                </a:cxn>
                <a:cxn ang="0">
                  <a:pos x="105" y="80"/>
                </a:cxn>
                <a:cxn ang="0">
                  <a:pos x="121" y="64"/>
                </a:cxn>
                <a:cxn ang="0">
                  <a:pos x="121" y="64"/>
                </a:cxn>
                <a:cxn ang="0">
                  <a:pos x="131" y="48"/>
                </a:cxn>
                <a:cxn ang="0">
                  <a:pos x="131" y="37"/>
                </a:cxn>
                <a:cxn ang="0">
                  <a:pos x="131" y="27"/>
                </a:cxn>
                <a:cxn ang="0">
                  <a:pos x="126" y="22"/>
                </a:cxn>
                <a:cxn ang="0">
                  <a:pos x="105" y="11"/>
                </a:cxn>
                <a:cxn ang="0">
                  <a:pos x="79" y="6"/>
                </a:cxn>
                <a:cxn ang="0">
                  <a:pos x="26" y="0"/>
                </a:cxn>
                <a:cxn ang="0">
                  <a:pos x="0" y="6"/>
                </a:cxn>
              </a:cxnLst>
              <a:rect l="0" t="0" r="r" b="b"/>
              <a:pathLst>
                <a:path w="131" h="85">
                  <a:moveTo>
                    <a:pt x="0" y="6"/>
                  </a:moveTo>
                  <a:lnTo>
                    <a:pt x="0" y="6"/>
                  </a:lnTo>
                  <a:lnTo>
                    <a:pt x="21" y="32"/>
                  </a:lnTo>
                  <a:lnTo>
                    <a:pt x="52" y="64"/>
                  </a:lnTo>
                  <a:lnTo>
                    <a:pt x="68" y="80"/>
                  </a:lnTo>
                  <a:lnTo>
                    <a:pt x="89" y="85"/>
                  </a:lnTo>
                  <a:lnTo>
                    <a:pt x="105" y="80"/>
                  </a:lnTo>
                  <a:lnTo>
                    <a:pt x="121" y="64"/>
                  </a:lnTo>
                  <a:lnTo>
                    <a:pt x="121" y="64"/>
                  </a:lnTo>
                  <a:lnTo>
                    <a:pt x="131" y="48"/>
                  </a:lnTo>
                  <a:lnTo>
                    <a:pt x="131" y="37"/>
                  </a:lnTo>
                  <a:lnTo>
                    <a:pt x="131" y="27"/>
                  </a:lnTo>
                  <a:lnTo>
                    <a:pt x="126" y="22"/>
                  </a:lnTo>
                  <a:lnTo>
                    <a:pt x="105" y="11"/>
                  </a:lnTo>
                  <a:lnTo>
                    <a:pt x="79" y="6"/>
                  </a:lnTo>
                  <a:lnTo>
                    <a:pt x="26" y="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835" name="Freeform 371"/>
            <p:cNvSpPr>
              <a:spLocks/>
            </p:cNvSpPr>
            <p:nvPr/>
          </p:nvSpPr>
          <p:spPr bwMode="auto">
            <a:xfrm>
              <a:off x="6765926" y="2392523"/>
              <a:ext cx="207963" cy="200955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0" y="6"/>
                </a:cxn>
                <a:cxn ang="0">
                  <a:pos x="21" y="32"/>
                </a:cxn>
                <a:cxn ang="0">
                  <a:pos x="52" y="64"/>
                </a:cxn>
                <a:cxn ang="0">
                  <a:pos x="68" y="80"/>
                </a:cxn>
                <a:cxn ang="0">
                  <a:pos x="89" y="85"/>
                </a:cxn>
                <a:cxn ang="0">
                  <a:pos x="105" y="80"/>
                </a:cxn>
                <a:cxn ang="0">
                  <a:pos x="121" y="64"/>
                </a:cxn>
                <a:cxn ang="0">
                  <a:pos x="121" y="64"/>
                </a:cxn>
                <a:cxn ang="0">
                  <a:pos x="131" y="48"/>
                </a:cxn>
                <a:cxn ang="0">
                  <a:pos x="131" y="37"/>
                </a:cxn>
                <a:cxn ang="0">
                  <a:pos x="131" y="27"/>
                </a:cxn>
                <a:cxn ang="0">
                  <a:pos x="126" y="22"/>
                </a:cxn>
                <a:cxn ang="0">
                  <a:pos x="105" y="11"/>
                </a:cxn>
                <a:cxn ang="0">
                  <a:pos x="79" y="6"/>
                </a:cxn>
                <a:cxn ang="0">
                  <a:pos x="26" y="0"/>
                </a:cxn>
                <a:cxn ang="0">
                  <a:pos x="0" y="6"/>
                </a:cxn>
              </a:cxnLst>
              <a:rect l="0" t="0" r="r" b="b"/>
              <a:pathLst>
                <a:path w="131" h="85">
                  <a:moveTo>
                    <a:pt x="0" y="6"/>
                  </a:moveTo>
                  <a:lnTo>
                    <a:pt x="0" y="6"/>
                  </a:lnTo>
                  <a:lnTo>
                    <a:pt x="21" y="32"/>
                  </a:lnTo>
                  <a:lnTo>
                    <a:pt x="52" y="64"/>
                  </a:lnTo>
                  <a:lnTo>
                    <a:pt x="68" y="80"/>
                  </a:lnTo>
                  <a:lnTo>
                    <a:pt x="89" y="85"/>
                  </a:lnTo>
                  <a:lnTo>
                    <a:pt x="105" y="80"/>
                  </a:lnTo>
                  <a:lnTo>
                    <a:pt x="121" y="64"/>
                  </a:lnTo>
                  <a:lnTo>
                    <a:pt x="121" y="64"/>
                  </a:lnTo>
                  <a:lnTo>
                    <a:pt x="131" y="48"/>
                  </a:lnTo>
                  <a:lnTo>
                    <a:pt x="131" y="37"/>
                  </a:lnTo>
                  <a:lnTo>
                    <a:pt x="131" y="27"/>
                  </a:lnTo>
                  <a:lnTo>
                    <a:pt x="126" y="22"/>
                  </a:lnTo>
                  <a:lnTo>
                    <a:pt x="105" y="11"/>
                  </a:lnTo>
                  <a:lnTo>
                    <a:pt x="79" y="6"/>
                  </a:lnTo>
                  <a:lnTo>
                    <a:pt x="26" y="0"/>
                  </a:lnTo>
                  <a:lnTo>
                    <a:pt x="0" y="6"/>
                  </a:lnTo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836" name="Freeform 372"/>
            <p:cNvSpPr>
              <a:spLocks/>
            </p:cNvSpPr>
            <p:nvPr/>
          </p:nvSpPr>
          <p:spPr bwMode="auto">
            <a:xfrm>
              <a:off x="7007226" y="2231759"/>
              <a:ext cx="109538" cy="312072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16" y="0"/>
                </a:cxn>
                <a:cxn ang="0">
                  <a:pos x="6" y="32"/>
                </a:cxn>
                <a:cxn ang="0">
                  <a:pos x="0" y="58"/>
                </a:cxn>
                <a:cxn ang="0">
                  <a:pos x="0" y="79"/>
                </a:cxn>
                <a:cxn ang="0">
                  <a:pos x="0" y="105"/>
                </a:cxn>
                <a:cxn ang="0">
                  <a:pos x="11" y="121"/>
                </a:cxn>
                <a:cxn ang="0">
                  <a:pos x="16" y="126"/>
                </a:cxn>
                <a:cxn ang="0">
                  <a:pos x="22" y="132"/>
                </a:cxn>
                <a:cxn ang="0">
                  <a:pos x="37" y="132"/>
                </a:cxn>
                <a:cxn ang="0">
                  <a:pos x="48" y="132"/>
                </a:cxn>
                <a:cxn ang="0">
                  <a:pos x="48" y="132"/>
                </a:cxn>
                <a:cxn ang="0">
                  <a:pos x="58" y="126"/>
                </a:cxn>
                <a:cxn ang="0">
                  <a:pos x="64" y="116"/>
                </a:cxn>
                <a:cxn ang="0">
                  <a:pos x="69" y="100"/>
                </a:cxn>
                <a:cxn ang="0">
                  <a:pos x="64" y="74"/>
                </a:cxn>
                <a:cxn ang="0">
                  <a:pos x="58" y="53"/>
                </a:cxn>
                <a:cxn ang="0">
                  <a:pos x="48" y="26"/>
                </a:cxn>
                <a:cxn ang="0">
                  <a:pos x="37" y="11"/>
                </a:cxn>
                <a:cxn ang="0">
                  <a:pos x="27" y="0"/>
                </a:cxn>
                <a:cxn ang="0">
                  <a:pos x="22" y="0"/>
                </a:cxn>
                <a:cxn ang="0">
                  <a:pos x="16" y="0"/>
                </a:cxn>
              </a:cxnLst>
              <a:rect l="0" t="0" r="r" b="b"/>
              <a:pathLst>
                <a:path w="69" h="132">
                  <a:moveTo>
                    <a:pt x="16" y="0"/>
                  </a:moveTo>
                  <a:lnTo>
                    <a:pt x="16" y="0"/>
                  </a:lnTo>
                  <a:lnTo>
                    <a:pt x="6" y="32"/>
                  </a:lnTo>
                  <a:lnTo>
                    <a:pt x="0" y="58"/>
                  </a:lnTo>
                  <a:lnTo>
                    <a:pt x="0" y="79"/>
                  </a:lnTo>
                  <a:lnTo>
                    <a:pt x="0" y="105"/>
                  </a:lnTo>
                  <a:lnTo>
                    <a:pt x="11" y="121"/>
                  </a:lnTo>
                  <a:lnTo>
                    <a:pt x="16" y="126"/>
                  </a:lnTo>
                  <a:lnTo>
                    <a:pt x="22" y="132"/>
                  </a:lnTo>
                  <a:lnTo>
                    <a:pt x="37" y="132"/>
                  </a:lnTo>
                  <a:lnTo>
                    <a:pt x="48" y="132"/>
                  </a:lnTo>
                  <a:lnTo>
                    <a:pt x="48" y="132"/>
                  </a:lnTo>
                  <a:lnTo>
                    <a:pt x="58" y="126"/>
                  </a:lnTo>
                  <a:lnTo>
                    <a:pt x="64" y="116"/>
                  </a:lnTo>
                  <a:lnTo>
                    <a:pt x="69" y="100"/>
                  </a:lnTo>
                  <a:lnTo>
                    <a:pt x="64" y="74"/>
                  </a:lnTo>
                  <a:lnTo>
                    <a:pt x="58" y="53"/>
                  </a:lnTo>
                  <a:lnTo>
                    <a:pt x="48" y="26"/>
                  </a:lnTo>
                  <a:lnTo>
                    <a:pt x="37" y="11"/>
                  </a:lnTo>
                  <a:lnTo>
                    <a:pt x="27" y="0"/>
                  </a:lnTo>
                  <a:lnTo>
                    <a:pt x="22" y="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837" name="Freeform 373"/>
            <p:cNvSpPr>
              <a:spLocks/>
            </p:cNvSpPr>
            <p:nvPr/>
          </p:nvSpPr>
          <p:spPr bwMode="auto">
            <a:xfrm>
              <a:off x="7007226" y="2231759"/>
              <a:ext cx="109538" cy="312072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16" y="0"/>
                </a:cxn>
                <a:cxn ang="0">
                  <a:pos x="6" y="32"/>
                </a:cxn>
                <a:cxn ang="0">
                  <a:pos x="0" y="58"/>
                </a:cxn>
                <a:cxn ang="0">
                  <a:pos x="0" y="79"/>
                </a:cxn>
                <a:cxn ang="0">
                  <a:pos x="0" y="105"/>
                </a:cxn>
                <a:cxn ang="0">
                  <a:pos x="11" y="121"/>
                </a:cxn>
                <a:cxn ang="0">
                  <a:pos x="16" y="126"/>
                </a:cxn>
                <a:cxn ang="0">
                  <a:pos x="22" y="132"/>
                </a:cxn>
                <a:cxn ang="0">
                  <a:pos x="37" y="132"/>
                </a:cxn>
                <a:cxn ang="0">
                  <a:pos x="48" y="132"/>
                </a:cxn>
                <a:cxn ang="0">
                  <a:pos x="48" y="132"/>
                </a:cxn>
                <a:cxn ang="0">
                  <a:pos x="58" y="126"/>
                </a:cxn>
                <a:cxn ang="0">
                  <a:pos x="64" y="116"/>
                </a:cxn>
                <a:cxn ang="0">
                  <a:pos x="69" y="100"/>
                </a:cxn>
                <a:cxn ang="0">
                  <a:pos x="64" y="74"/>
                </a:cxn>
                <a:cxn ang="0">
                  <a:pos x="58" y="53"/>
                </a:cxn>
                <a:cxn ang="0">
                  <a:pos x="48" y="26"/>
                </a:cxn>
                <a:cxn ang="0">
                  <a:pos x="37" y="11"/>
                </a:cxn>
                <a:cxn ang="0">
                  <a:pos x="27" y="0"/>
                </a:cxn>
                <a:cxn ang="0">
                  <a:pos x="22" y="0"/>
                </a:cxn>
                <a:cxn ang="0">
                  <a:pos x="16" y="0"/>
                </a:cxn>
              </a:cxnLst>
              <a:rect l="0" t="0" r="r" b="b"/>
              <a:pathLst>
                <a:path w="69" h="132">
                  <a:moveTo>
                    <a:pt x="16" y="0"/>
                  </a:moveTo>
                  <a:lnTo>
                    <a:pt x="16" y="0"/>
                  </a:lnTo>
                  <a:lnTo>
                    <a:pt x="6" y="32"/>
                  </a:lnTo>
                  <a:lnTo>
                    <a:pt x="0" y="58"/>
                  </a:lnTo>
                  <a:lnTo>
                    <a:pt x="0" y="79"/>
                  </a:lnTo>
                  <a:lnTo>
                    <a:pt x="0" y="105"/>
                  </a:lnTo>
                  <a:lnTo>
                    <a:pt x="11" y="121"/>
                  </a:lnTo>
                  <a:lnTo>
                    <a:pt x="16" y="126"/>
                  </a:lnTo>
                  <a:lnTo>
                    <a:pt x="22" y="132"/>
                  </a:lnTo>
                  <a:lnTo>
                    <a:pt x="37" y="132"/>
                  </a:lnTo>
                  <a:lnTo>
                    <a:pt x="48" y="132"/>
                  </a:lnTo>
                  <a:lnTo>
                    <a:pt x="48" y="132"/>
                  </a:lnTo>
                  <a:lnTo>
                    <a:pt x="58" y="126"/>
                  </a:lnTo>
                  <a:lnTo>
                    <a:pt x="64" y="116"/>
                  </a:lnTo>
                  <a:lnTo>
                    <a:pt x="69" y="100"/>
                  </a:lnTo>
                  <a:lnTo>
                    <a:pt x="64" y="74"/>
                  </a:lnTo>
                  <a:lnTo>
                    <a:pt x="58" y="53"/>
                  </a:lnTo>
                  <a:lnTo>
                    <a:pt x="48" y="26"/>
                  </a:lnTo>
                  <a:lnTo>
                    <a:pt x="37" y="11"/>
                  </a:lnTo>
                  <a:lnTo>
                    <a:pt x="27" y="0"/>
                  </a:lnTo>
                  <a:lnTo>
                    <a:pt x="22" y="0"/>
                  </a:lnTo>
                  <a:lnTo>
                    <a:pt x="16" y="0"/>
                  </a:lnTo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838" name="Freeform 374"/>
            <p:cNvSpPr>
              <a:spLocks/>
            </p:cNvSpPr>
            <p:nvPr/>
          </p:nvSpPr>
          <p:spPr bwMode="auto">
            <a:xfrm>
              <a:off x="7158039" y="3104143"/>
              <a:ext cx="201613" cy="323892"/>
            </a:xfrm>
            <a:custGeom>
              <a:avLst/>
              <a:gdLst/>
              <a:ahLst/>
              <a:cxnLst>
                <a:cxn ang="0">
                  <a:pos x="127" y="137"/>
                </a:cxn>
                <a:cxn ang="0">
                  <a:pos x="127" y="137"/>
                </a:cxn>
                <a:cxn ang="0">
                  <a:pos x="116" y="100"/>
                </a:cxn>
                <a:cxn ang="0">
                  <a:pos x="95" y="42"/>
                </a:cxn>
                <a:cxn ang="0">
                  <a:pos x="79" y="21"/>
                </a:cxn>
                <a:cxn ang="0">
                  <a:pos x="58" y="0"/>
                </a:cxn>
                <a:cxn ang="0">
                  <a:pos x="48" y="0"/>
                </a:cxn>
                <a:cxn ang="0">
                  <a:pos x="37" y="0"/>
                </a:cxn>
                <a:cxn ang="0">
                  <a:pos x="27" y="0"/>
                </a:cxn>
                <a:cxn ang="0">
                  <a:pos x="11" y="10"/>
                </a:cxn>
                <a:cxn ang="0">
                  <a:pos x="11" y="10"/>
                </a:cxn>
                <a:cxn ang="0">
                  <a:pos x="6" y="21"/>
                </a:cxn>
                <a:cxn ang="0">
                  <a:pos x="0" y="31"/>
                </a:cxn>
                <a:cxn ang="0">
                  <a:pos x="0" y="42"/>
                </a:cxn>
                <a:cxn ang="0">
                  <a:pos x="6" y="53"/>
                </a:cxn>
                <a:cxn ang="0">
                  <a:pos x="21" y="68"/>
                </a:cxn>
                <a:cxn ang="0">
                  <a:pos x="48" y="89"/>
                </a:cxn>
                <a:cxn ang="0">
                  <a:pos x="100" y="121"/>
                </a:cxn>
                <a:cxn ang="0">
                  <a:pos x="127" y="137"/>
                </a:cxn>
              </a:cxnLst>
              <a:rect l="0" t="0" r="r" b="b"/>
              <a:pathLst>
                <a:path w="127" h="137">
                  <a:moveTo>
                    <a:pt x="127" y="137"/>
                  </a:moveTo>
                  <a:lnTo>
                    <a:pt x="127" y="137"/>
                  </a:lnTo>
                  <a:lnTo>
                    <a:pt x="116" y="100"/>
                  </a:lnTo>
                  <a:lnTo>
                    <a:pt x="95" y="42"/>
                  </a:lnTo>
                  <a:lnTo>
                    <a:pt x="79" y="21"/>
                  </a:lnTo>
                  <a:lnTo>
                    <a:pt x="58" y="0"/>
                  </a:lnTo>
                  <a:lnTo>
                    <a:pt x="48" y="0"/>
                  </a:lnTo>
                  <a:lnTo>
                    <a:pt x="37" y="0"/>
                  </a:lnTo>
                  <a:lnTo>
                    <a:pt x="27" y="0"/>
                  </a:lnTo>
                  <a:lnTo>
                    <a:pt x="11" y="10"/>
                  </a:lnTo>
                  <a:lnTo>
                    <a:pt x="11" y="10"/>
                  </a:lnTo>
                  <a:lnTo>
                    <a:pt x="6" y="21"/>
                  </a:lnTo>
                  <a:lnTo>
                    <a:pt x="0" y="31"/>
                  </a:lnTo>
                  <a:lnTo>
                    <a:pt x="0" y="42"/>
                  </a:lnTo>
                  <a:lnTo>
                    <a:pt x="6" y="53"/>
                  </a:lnTo>
                  <a:lnTo>
                    <a:pt x="21" y="68"/>
                  </a:lnTo>
                  <a:lnTo>
                    <a:pt x="48" y="89"/>
                  </a:lnTo>
                  <a:lnTo>
                    <a:pt x="100" y="121"/>
                  </a:lnTo>
                  <a:lnTo>
                    <a:pt x="127" y="137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839" name="Freeform 375"/>
            <p:cNvSpPr>
              <a:spLocks/>
            </p:cNvSpPr>
            <p:nvPr/>
          </p:nvSpPr>
          <p:spPr bwMode="auto">
            <a:xfrm>
              <a:off x="7158039" y="3104143"/>
              <a:ext cx="201613" cy="323892"/>
            </a:xfrm>
            <a:custGeom>
              <a:avLst/>
              <a:gdLst/>
              <a:ahLst/>
              <a:cxnLst>
                <a:cxn ang="0">
                  <a:pos x="127" y="137"/>
                </a:cxn>
                <a:cxn ang="0">
                  <a:pos x="127" y="137"/>
                </a:cxn>
                <a:cxn ang="0">
                  <a:pos x="116" y="100"/>
                </a:cxn>
                <a:cxn ang="0">
                  <a:pos x="95" y="42"/>
                </a:cxn>
                <a:cxn ang="0">
                  <a:pos x="79" y="21"/>
                </a:cxn>
                <a:cxn ang="0">
                  <a:pos x="58" y="0"/>
                </a:cxn>
                <a:cxn ang="0">
                  <a:pos x="48" y="0"/>
                </a:cxn>
                <a:cxn ang="0">
                  <a:pos x="37" y="0"/>
                </a:cxn>
                <a:cxn ang="0">
                  <a:pos x="27" y="0"/>
                </a:cxn>
                <a:cxn ang="0">
                  <a:pos x="11" y="10"/>
                </a:cxn>
                <a:cxn ang="0">
                  <a:pos x="11" y="10"/>
                </a:cxn>
                <a:cxn ang="0">
                  <a:pos x="6" y="21"/>
                </a:cxn>
                <a:cxn ang="0">
                  <a:pos x="0" y="31"/>
                </a:cxn>
                <a:cxn ang="0">
                  <a:pos x="0" y="42"/>
                </a:cxn>
                <a:cxn ang="0">
                  <a:pos x="6" y="53"/>
                </a:cxn>
                <a:cxn ang="0">
                  <a:pos x="21" y="68"/>
                </a:cxn>
                <a:cxn ang="0">
                  <a:pos x="48" y="89"/>
                </a:cxn>
                <a:cxn ang="0">
                  <a:pos x="100" y="121"/>
                </a:cxn>
                <a:cxn ang="0">
                  <a:pos x="127" y="137"/>
                </a:cxn>
              </a:cxnLst>
              <a:rect l="0" t="0" r="r" b="b"/>
              <a:pathLst>
                <a:path w="127" h="137">
                  <a:moveTo>
                    <a:pt x="127" y="137"/>
                  </a:moveTo>
                  <a:lnTo>
                    <a:pt x="127" y="137"/>
                  </a:lnTo>
                  <a:lnTo>
                    <a:pt x="116" y="100"/>
                  </a:lnTo>
                  <a:lnTo>
                    <a:pt x="95" y="42"/>
                  </a:lnTo>
                  <a:lnTo>
                    <a:pt x="79" y="21"/>
                  </a:lnTo>
                  <a:lnTo>
                    <a:pt x="58" y="0"/>
                  </a:lnTo>
                  <a:lnTo>
                    <a:pt x="48" y="0"/>
                  </a:lnTo>
                  <a:lnTo>
                    <a:pt x="37" y="0"/>
                  </a:lnTo>
                  <a:lnTo>
                    <a:pt x="27" y="0"/>
                  </a:lnTo>
                  <a:lnTo>
                    <a:pt x="11" y="10"/>
                  </a:lnTo>
                  <a:lnTo>
                    <a:pt x="11" y="10"/>
                  </a:lnTo>
                  <a:lnTo>
                    <a:pt x="6" y="21"/>
                  </a:lnTo>
                  <a:lnTo>
                    <a:pt x="0" y="31"/>
                  </a:lnTo>
                  <a:lnTo>
                    <a:pt x="0" y="42"/>
                  </a:lnTo>
                  <a:lnTo>
                    <a:pt x="6" y="53"/>
                  </a:lnTo>
                  <a:lnTo>
                    <a:pt x="21" y="68"/>
                  </a:lnTo>
                  <a:lnTo>
                    <a:pt x="48" y="89"/>
                  </a:lnTo>
                  <a:lnTo>
                    <a:pt x="100" y="121"/>
                  </a:lnTo>
                  <a:lnTo>
                    <a:pt x="127" y="137"/>
                  </a:lnTo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840" name="Freeform 376"/>
            <p:cNvSpPr>
              <a:spLocks/>
            </p:cNvSpPr>
            <p:nvPr/>
          </p:nvSpPr>
          <p:spPr bwMode="auto">
            <a:xfrm>
              <a:off x="6973889" y="3066316"/>
              <a:ext cx="160338" cy="312072"/>
            </a:xfrm>
            <a:custGeom>
              <a:avLst/>
              <a:gdLst/>
              <a:ahLst/>
              <a:cxnLst>
                <a:cxn ang="0">
                  <a:pos x="16" y="132"/>
                </a:cxn>
                <a:cxn ang="0">
                  <a:pos x="16" y="132"/>
                </a:cxn>
                <a:cxn ang="0">
                  <a:pos x="48" y="105"/>
                </a:cxn>
                <a:cxn ang="0">
                  <a:pos x="85" y="79"/>
                </a:cxn>
                <a:cxn ang="0">
                  <a:pos x="101" y="63"/>
                </a:cxn>
                <a:cxn ang="0">
                  <a:pos x="101" y="47"/>
                </a:cxn>
                <a:cxn ang="0">
                  <a:pos x="95" y="32"/>
                </a:cxn>
                <a:cxn ang="0">
                  <a:pos x="74" y="16"/>
                </a:cxn>
                <a:cxn ang="0">
                  <a:pos x="74" y="16"/>
                </a:cxn>
                <a:cxn ang="0">
                  <a:pos x="53" y="5"/>
                </a:cxn>
                <a:cxn ang="0">
                  <a:pos x="43" y="0"/>
                </a:cxn>
                <a:cxn ang="0">
                  <a:pos x="27" y="0"/>
                </a:cxn>
                <a:cxn ang="0">
                  <a:pos x="16" y="5"/>
                </a:cxn>
                <a:cxn ang="0">
                  <a:pos x="11" y="11"/>
                </a:cxn>
                <a:cxn ang="0">
                  <a:pos x="6" y="21"/>
                </a:cxn>
                <a:cxn ang="0">
                  <a:pos x="0" y="47"/>
                </a:cxn>
                <a:cxn ang="0">
                  <a:pos x="6" y="79"/>
                </a:cxn>
                <a:cxn ang="0">
                  <a:pos x="6" y="100"/>
                </a:cxn>
                <a:cxn ang="0">
                  <a:pos x="16" y="132"/>
                </a:cxn>
              </a:cxnLst>
              <a:rect l="0" t="0" r="r" b="b"/>
              <a:pathLst>
                <a:path w="101" h="132">
                  <a:moveTo>
                    <a:pt x="16" y="132"/>
                  </a:moveTo>
                  <a:lnTo>
                    <a:pt x="16" y="132"/>
                  </a:lnTo>
                  <a:lnTo>
                    <a:pt x="48" y="105"/>
                  </a:lnTo>
                  <a:lnTo>
                    <a:pt x="85" y="79"/>
                  </a:lnTo>
                  <a:lnTo>
                    <a:pt x="101" y="63"/>
                  </a:lnTo>
                  <a:lnTo>
                    <a:pt x="101" y="47"/>
                  </a:lnTo>
                  <a:lnTo>
                    <a:pt x="95" y="32"/>
                  </a:lnTo>
                  <a:lnTo>
                    <a:pt x="74" y="16"/>
                  </a:lnTo>
                  <a:lnTo>
                    <a:pt x="74" y="16"/>
                  </a:lnTo>
                  <a:lnTo>
                    <a:pt x="53" y="5"/>
                  </a:lnTo>
                  <a:lnTo>
                    <a:pt x="43" y="0"/>
                  </a:lnTo>
                  <a:lnTo>
                    <a:pt x="27" y="0"/>
                  </a:lnTo>
                  <a:lnTo>
                    <a:pt x="16" y="5"/>
                  </a:lnTo>
                  <a:lnTo>
                    <a:pt x="11" y="11"/>
                  </a:lnTo>
                  <a:lnTo>
                    <a:pt x="6" y="21"/>
                  </a:lnTo>
                  <a:lnTo>
                    <a:pt x="0" y="47"/>
                  </a:lnTo>
                  <a:lnTo>
                    <a:pt x="6" y="79"/>
                  </a:lnTo>
                  <a:lnTo>
                    <a:pt x="6" y="100"/>
                  </a:lnTo>
                  <a:lnTo>
                    <a:pt x="16" y="132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841" name="Freeform 377"/>
            <p:cNvSpPr>
              <a:spLocks/>
            </p:cNvSpPr>
            <p:nvPr/>
          </p:nvSpPr>
          <p:spPr bwMode="auto">
            <a:xfrm>
              <a:off x="6973889" y="3066316"/>
              <a:ext cx="160338" cy="312072"/>
            </a:xfrm>
            <a:custGeom>
              <a:avLst/>
              <a:gdLst/>
              <a:ahLst/>
              <a:cxnLst>
                <a:cxn ang="0">
                  <a:pos x="16" y="132"/>
                </a:cxn>
                <a:cxn ang="0">
                  <a:pos x="16" y="132"/>
                </a:cxn>
                <a:cxn ang="0">
                  <a:pos x="48" y="105"/>
                </a:cxn>
                <a:cxn ang="0">
                  <a:pos x="85" y="79"/>
                </a:cxn>
                <a:cxn ang="0">
                  <a:pos x="101" y="63"/>
                </a:cxn>
                <a:cxn ang="0">
                  <a:pos x="101" y="47"/>
                </a:cxn>
                <a:cxn ang="0">
                  <a:pos x="95" y="32"/>
                </a:cxn>
                <a:cxn ang="0">
                  <a:pos x="74" y="16"/>
                </a:cxn>
                <a:cxn ang="0">
                  <a:pos x="74" y="16"/>
                </a:cxn>
                <a:cxn ang="0">
                  <a:pos x="53" y="5"/>
                </a:cxn>
                <a:cxn ang="0">
                  <a:pos x="43" y="0"/>
                </a:cxn>
                <a:cxn ang="0">
                  <a:pos x="27" y="0"/>
                </a:cxn>
                <a:cxn ang="0">
                  <a:pos x="16" y="5"/>
                </a:cxn>
                <a:cxn ang="0">
                  <a:pos x="11" y="11"/>
                </a:cxn>
                <a:cxn ang="0">
                  <a:pos x="6" y="21"/>
                </a:cxn>
                <a:cxn ang="0">
                  <a:pos x="0" y="47"/>
                </a:cxn>
                <a:cxn ang="0">
                  <a:pos x="6" y="79"/>
                </a:cxn>
                <a:cxn ang="0">
                  <a:pos x="6" y="100"/>
                </a:cxn>
                <a:cxn ang="0">
                  <a:pos x="16" y="132"/>
                </a:cxn>
              </a:cxnLst>
              <a:rect l="0" t="0" r="r" b="b"/>
              <a:pathLst>
                <a:path w="101" h="132">
                  <a:moveTo>
                    <a:pt x="16" y="132"/>
                  </a:moveTo>
                  <a:lnTo>
                    <a:pt x="16" y="132"/>
                  </a:lnTo>
                  <a:lnTo>
                    <a:pt x="48" y="105"/>
                  </a:lnTo>
                  <a:lnTo>
                    <a:pt x="85" y="79"/>
                  </a:lnTo>
                  <a:lnTo>
                    <a:pt x="101" y="63"/>
                  </a:lnTo>
                  <a:lnTo>
                    <a:pt x="101" y="47"/>
                  </a:lnTo>
                  <a:lnTo>
                    <a:pt x="95" y="32"/>
                  </a:lnTo>
                  <a:lnTo>
                    <a:pt x="74" y="16"/>
                  </a:lnTo>
                  <a:lnTo>
                    <a:pt x="74" y="16"/>
                  </a:lnTo>
                  <a:lnTo>
                    <a:pt x="53" y="5"/>
                  </a:lnTo>
                  <a:lnTo>
                    <a:pt x="43" y="0"/>
                  </a:lnTo>
                  <a:lnTo>
                    <a:pt x="27" y="0"/>
                  </a:lnTo>
                  <a:lnTo>
                    <a:pt x="16" y="5"/>
                  </a:lnTo>
                  <a:lnTo>
                    <a:pt x="11" y="11"/>
                  </a:lnTo>
                  <a:lnTo>
                    <a:pt x="6" y="21"/>
                  </a:lnTo>
                  <a:lnTo>
                    <a:pt x="0" y="47"/>
                  </a:lnTo>
                  <a:lnTo>
                    <a:pt x="6" y="79"/>
                  </a:lnTo>
                  <a:lnTo>
                    <a:pt x="6" y="100"/>
                  </a:lnTo>
                  <a:lnTo>
                    <a:pt x="16" y="132"/>
                  </a:lnTo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842" name="Freeform 378"/>
            <p:cNvSpPr>
              <a:spLocks/>
            </p:cNvSpPr>
            <p:nvPr/>
          </p:nvSpPr>
          <p:spPr bwMode="auto">
            <a:xfrm>
              <a:off x="7099301" y="2219939"/>
              <a:ext cx="117475" cy="148943"/>
            </a:xfrm>
            <a:custGeom>
              <a:avLst/>
              <a:gdLst/>
              <a:ahLst/>
              <a:cxnLst>
                <a:cxn ang="0">
                  <a:pos x="69" y="0"/>
                </a:cxn>
                <a:cxn ang="0">
                  <a:pos x="69" y="0"/>
                </a:cxn>
                <a:cxn ang="0">
                  <a:pos x="58" y="0"/>
                </a:cxn>
                <a:cxn ang="0">
                  <a:pos x="27" y="10"/>
                </a:cxn>
                <a:cxn ang="0">
                  <a:pos x="11" y="16"/>
                </a:cxn>
                <a:cxn ang="0">
                  <a:pos x="0" y="26"/>
                </a:cxn>
                <a:cxn ang="0">
                  <a:pos x="0" y="37"/>
                </a:cxn>
                <a:cxn ang="0">
                  <a:pos x="11" y="52"/>
                </a:cxn>
                <a:cxn ang="0">
                  <a:pos x="11" y="52"/>
                </a:cxn>
                <a:cxn ang="0">
                  <a:pos x="27" y="63"/>
                </a:cxn>
                <a:cxn ang="0">
                  <a:pos x="43" y="63"/>
                </a:cxn>
                <a:cxn ang="0">
                  <a:pos x="58" y="52"/>
                </a:cxn>
                <a:cxn ang="0">
                  <a:pos x="64" y="42"/>
                </a:cxn>
                <a:cxn ang="0">
                  <a:pos x="74" y="26"/>
                </a:cxn>
                <a:cxn ang="0">
                  <a:pos x="74" y="10"/>
                </a:cxn>
                <a:cxn ang="0">
                  <a:pos x="74" y="5"/>
                </a:cxn>
                <a:cxn ang="0">
                  <a:pos x="69" y="0"/>
                </a:cxn>
              </a:cxnLst>
              <a:rect l="0" t="0" r="r" b="b"/>
              <a:pathLst>
                <a:path w="74" h="63">
                  <a:moveTo>
                    <a:pt x="69" y="0"/>
                  </a:moveTo>
                  <a:lnTo>
                    <a:pt x="69" y="0"/>
                  </a:lnTo>
                  <a:lnTo>
                    <a:pt x="58" y="0"/>
                  </a:lnTo>
                  <a:lnTo>
                    <a:pt x="27" y="10"/>
                  </a:lnTo>
                  <a:lnTo>
                    <a:pt x="11" y="16"/>
                  </a:lnTo>
                  <a:lnTo>
                    <a:pt x="0" y="26"/>
                  </a:lnTo>
                  <a:lnTo>
                    <a:pt x="0" y="37"/>
                  </a:lnTo>
                  <a:lnTo>
                    <a:pt x="11" y="52"/>
                  </a:lnTo>
                  <a:lnTo>
                    <a:pt x="11" y="52"/>
                  </a:lnTo>
                  <a:lnTo>
                    <a:pt x="27" y="63"/>
                  </a:lnTo>
                  <a:lnTo>
                    <a:pt x="43" y="63"/>
                  </a:lnTo>
                  <a:lnTo>
                    <a:pt x="58" y="52"/>
                  </a:lnTo>
                  <a:lnTo>
                    <a:pt x="64" y="42"/>
                  </a:lnTo>
                  <a:lnTo>
                    <a:pt x="74" y="26"/>
                  </a:lnTo>
                  <a:lnTo>
                    <a:pt x="74" y="10"/>
                  </a:lnTo>
                  <a:lnTo>
                    <a:pt x="74" y="5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843" name="Freeform 379"/>
            <p:cNvSpPr>
              <a:spLocks/>
            </p:cNvSpPr>
            <p:nvPr/>
          </p:nvSpPr>
          <p:spPr bwMode="auto">
            <a:xfrm>
              <a:off x="7099301" y="2219939"/>
              <a:ext cx="117475" cy="148943"/>
            </a:xfrm>
            <a:custGeom>
              <a:avLst/>
              <a:gdLst/>
              <a:ahLst/>
              <a:cxnLst>
                <a:cxn ang="0">
                  <a:pos x="69" y="0"/>
                </a:cxn>
                <a:cxn ang="0">
                  <a:pos x="69" y="0"/>
                </a:cxn>
                <a:cxn ang="0">
                  <a:pos x="58" y="0"/>
                </a:cxn>
                <a:cxn ang="0">
                  <a:pos x="27" y="10"/>
                </a:cxn>
                <a:cxn ang="0">
                  <a:pos x="11" y="16"/>
                </a:cxn>
                <a:cxn ang="0">
                  <a:pos x="0" y="26"/>
                </a:cxn>
                <a:cxn ang="0">
                  <a:pos x="0" y="37"/>
                </a:cxn>
                <a:cxn ang="0">
                  <a:pos x="11" y="52"/>
                </a:cxn>
                <a:cxn ang="0">
                  <a:pos x="11" y="52"/>
                </a:cxn>
                <a:cxn ang="0">
                  <a:pos x="27" y="63"/>
                </a:cxn>
                <a:cxn ang="0">
                  <a:pos x="43" y="63"/>
                </a:cxn>
                <a:cxn ang="0">
                  <a:pos x="58" y="52"/>
                </a:cxn>
                <a:cxn ang="0">
                  <a:pos x="64" y="42"/>
                </a:cxn>
                <a:cxn ang="0">
                  <a:pos x="74" y="26"/>
                </a:cxn>
                <a:cxn ang="0">
                  <a:pos x="74" y="10"/>
                </a:cxn>
                <a:cxn ang="0">
                  <a:pos x="74" y="5"/>
                </a:cxn>
                <a:cxn ang="0">
                  <a:pos x="69" y="0"/>
                </a:cxn>
              </a:cxnLst>
              <a:rect l="0" t="0" r="r" b="b"/>
              <a:pathLst>
                <a:path w="74" h="63">
                  <a:moveTo>
                    <a:pt x="69" y="0"/>
                  </a:moveTo>
                  <a:lnTo>
                    <a:pt x="69" y="0"/>
                  </a:lnTo>
                  <a:lnTo>
                    <a:pt x="58" y="0"/>
                  </a:lnTo>
                  <a:lnTo>
                    <a:pt x="27" y="10"/>
                  </a:lnTo>
                  <a:lnTo>
                    <a:pt x="11" y="16"/>
                  </a:lnTo>
                  <a:lnTo>
                    <a:pt x="0" y="26"/>
                  </a:lnTo>
                  <a:lnTo>
                    <a:pt x="0" y="37"/>
                  </a:lnTo>
                  <a:lnTo>
                    <a:pt x="11" y="52"/>
                  </a:lnTo>
                  <a:lnTo>
                    <a:pt x="11" y="52"/>
                  </a:lnTo>
                  <a:lnTo>
                    <a:pt x="27" y="63"/>
                  </a:lnTo>
                  <a:lnTo>
                    <a:pt x="43" y="63"/>
                  </a:lnTo>
                  <a:lnTo>
                    <a:pt x="58" y="52"/>
                  </a:lnTo>
                  <a:lnTo>
                    <a:pt x="64" y="42"/>
                  </a:lnTo>
                  <a:lnTo>
                    <a:pt x="74" y="26"/>
                  </a:lnTo>
                  <a:lnTo>
                    <a:pt x="74" y="10"/>
                  </a:lnTo>
                  <a:lnTo>
                    <a:pt x="74" y="5"/>
                  </a:lnTo>
                  <a:lnTo>
                    <a:pt x="69" y="0"/>
                  </a:lnTo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844" name="Freeform 380"/>
            <p:cNvSpPr>
              <a:spLocks/>
            </p:cNvSpPr>
            <p:nvPr/>
          </p:nvSpPr>
          <p:spPr bwMode="auto">
            <a:xfrm>
              <a:off x="7050089" y="1595795"/>
              <a:ext cx="176213" cy="28606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5" y="32"/>
                </a:cxn>
                <a:cxn ang="0">
                  <a:pos x="21" y="79"/>
                </a:cxn>
                <a:cxn ang="0">
                  <a:pos x="26" y="100"/>
                </a:cxn>
                <a:cxn ang="0">
                  <a:pos x="42" y="116"/>
                </a:cxn>
                <a:cxn ang="0">
                  <a:pos x="53" y="121"/>
                </a:cxn>
                <a:cxn ang="0">
                  <a:pos x="63" y="121"/>
                </a:cxn>
                <a:cxn ang="0">
                  <a:pos x="89" y="116"/>
                </a:cxn>
                <a:cxn ang="0">
                  <a:pos x="89" y="116"/>
                </a:cxn>
                <a:cxn ang="0">
                  <a:pos x="100" y="106"/>
                </a:cxn>
                <a:cxn ang="0">
                  <a:pos x="111" y="95"/>
                </a:cxn>
                <a:cxn ang="0">
                  <a:pos x="111" y="90"/>
                </a:cxn>
                <a:cxn ang="0">
                  <a:pos x="111" y="79"/>
                </a:cxn>
                <a:cxn ang="0">
                  <a:pos x="100" y="58"/>
                </a:cxn>
                <a:cxn ang="0">
                  <a:pos x="74" y="37"/>
                </a:cxn>
                <a:cxn ang="0">
                  <a:pos x="26" y="11"/>
                </a:cxn>
                <a:cxn ang="0">
                  <a:pos x="0" y="0"/>
                </a:cxn>
              </a:cxnLst>
              <a:rect l="0" t="0" r="r" b="b"/>
              <a:pathLst>
                <a:path w="111" h="121">
                  <a:moveTo>
                    <a:pt x="0" y="0"/>
                  </a:moveTo>
                  <a:lnTo>
                    <a:pt x="0" y="0"/>
                  </a:lnTo>
                  <a:lnTo>
                    <a:pt x="5" y="32"/>
                  </a:lnTo>
                  <a:lnTo>
                    <a:pt x="21" y="79"/>
                  </a:lnTo>
                  <a:lnTo>
                    <a:pt x="26" y="100"/>
                  </a:lnTo>
                  <a:lnTo>
                    <a:pt x="42" y="116"/>
                  </a:lnTo>
                  <a:lnTo>
                    <a:pt x="53" y="121"/>
                  </a:lnTo>
                  <a:lnTo>
                    <a:pt x="63" y="121"/>
                  </a:lnTo>
                  <a:lnTo>
                    <a:pt x="89" y="116"/>
                  </a:lnTo>
                  <a:lnTo>
                    <a:pt x="89" y="116"/>
                  </a:lnTo>
                  <a:lnTo>
                    <a:pt x="100" y="106"/>
                  </a:lnTo>
                  <a:lnTo>
                    <a:pt x="111" y="95"/>
                  </a:lnTo>
                  <a:lnTo>
                    <a:pt x="111" y="90"/>
                  </a:lnTo>
                  <a:lnTo>
                    <a:pt x="111" y="79"/>
                  </a:lnTo>
                  <a:lnTo>
                    <a:pt x="100" y="58"/>
                  </a:lnTo>
                  <a:lnTo>
                    <a:pt x="74" y="37"/>
                  </a:lnTo>
                  <a:lnTo>
                    <a:pt x="26" y="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845" name="Freeform 381"/>
            <p:cNvSpPr>
              <a:spLocks/>
            </p:cNvSpPr>
            <p:nvPr/>
          </p:nvSpPr>
          <p:spPr bwMode="auto">
            <a:xfrm>
              <a:off x="7050089" y="1595795"/>
              <a:ext cx="176213" cy="28606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5" y="32"/>
                </a:cxn>
                <a:cxn ang="0">
                  <a:pos x="21" y="79"/>
                </a:cxn>
                <a:cxn ang="0">
                  <a:pos x="26" y="100"/>
                </a:cxn>
                <a:cxn ang="0">
                  <a:pos x="42" y="116"/>
                </a:cxn>
                <a:cxn ang="0">
                  <a:pos x="53" y="121"/>
                </a:cxn>
                <a:cxn ang="0">
                  <a:pos x="63" y="121"/>
                </a:cxn>
                <a:cxn ang="0">
                  <a:pos x="89" y="116"/>
                </a:cxn>
                <a:cxn ang="0">
                  <a:pos x="89" y="116"/>
                </a:cxn>
                <a:cxn ang="0">
                  <a:pos x="100" y="106"/>
                </a:cxn>
                <a:cxn ang="0">
                  <a:pos x="111" y="95"/>
                </a:cxn>
                <a:cxn ang="0">
                  <a:pos x="111" y="90"/>
                </a:cxn>
                <a:cxn ang="0">
                  <a:pos x="111" y="79"/>
                </a:cxn>
                <a:cxn ang="0">
                  <a:pos x="100" y="58"/>
                </a:cxn>
                <a:cxn ang="0">
                  <a:pos x="74" y="37"/>
                </a:cxn>
                <a:cxn ang="0">
                  <a:pos x="26" y="11"/>
                </a:cxn>
                <a:cxn ang="0">
                  <a:pos x="0" y="0"/>
                </a:cxn>
              </a:cxnLst>
              <a:rect l="0" t="0" r="r" b="b"/>
              <a:pathLst>
                <a:path w="111" h="121">
                  <a:moveTo>
                    <a:pt x="0" y="0"/>
                  </a:moveTo>
                  <a:lnTo>
                    <a:pt x="0" y="0"/>
                  </a:lnTo>
                  <a:lnTo>
                    <a:pt x="5" y="32"/>
                  </a:lnTo>
                  <a:lnTo>
                    <a:pt x="21" y="79"/>
                  </a:lnTo>
                  <a:lnTo>
                    <a:pt x="26" y="100"/>
                  </a:lnTo>
                  <a:lnTo>
                    <a:pt x="42" y="116"/>
                  </a:lnTo>
                  <a:lnTo>
                    <a:pt x="53" y="121"/>
                  </a:lnTo>
                  <a:lnTo>
                    <a:pt x="63" y="121"/>
                  </a:lnTo>
                  <a:lnTo>
                    <a:pt x="89" y="116"/>
                  </a:lnTo>
                  <a:lnTo>
                    <a:pt x="89" y="116"/>
                  </a:lnTo>
                  <a:lnTo>
                    <a:pt x="100" y="106"/>
                  </a:lnTo>
                  <a:lnTo>
                    <a:pt x="111" y="95"/>
                  </a:lnTo>
                  <a:lnTo>
                    <a:pt x="111" y="90"/>
                  </a:lnTo>
                  <a:lnTo>
                    <a:pt x="111" y="79"/>
                  </a:lnTo>
                  <a:lnTo>
                    <a:pt x="100" y="58"/>
                  </a:lnTo>
                  <a:lnTo>
                    <a:pt x="74" y="37"/>
                  </a:lnTo>
                  <a:lnTo>
                    <a:pt x="26" y="11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846" name="Freeform 382"/>
            <p:cNvSpPr>
              <a:spLocks/>
            </p:cNvSpPr>
            <p:nvPr/>
          </p:nvSpPr>
          <p:spPr bwMode="auto">
            <a:xfrm>
              <a:off x="7016751" y="1919687"/>
              <a:ext cx="225425" cy="174949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0" y="48"/>
                </a:cxn>
                <a:cxn ang="0">
                  <a:pos x="31" y="58"/>
                </a:cxn>
                <a:cxn ang="0">
                  <a:pos x="79" y="74"/>
                </a:cxn>
                <a:cxn ang="0">
                  <a:pos x="100" y="74"/>
                </a:cxn>
                <a:cxn ang="0">
                  <a:pos x="121" y="74"/>
                </a:cxn>
                <a:cxn ang="0">
                  <a:pos x="132" y="69"/>
                </a:cxn>
                <a:cxn ang="0">
                  <a:pos x="137" y="63"/>
                </a:cxn>
                <a:cxn ang="0">
                  <a:pos x="137" y="53"/>
                </a:cxn>
                <a:cxn ang="0">
                  <a:pos x="142" y="42"/>
                </a:cxn>
                <a:cxn ang="0">
                  <a:pos x="142" y="42"/>
                </a:cxn>
                <a:cxn ang="0">
                  <a:pos x="137" y="21"/>
                </a:cxn>
                <a:cxn ang="0">
                  <a:pos x="137" y="11"/>
                </a:cxn>
                <a:cxn ang="0">
                  <a:pos x="126" y="6"/>
                </a:cxn>
                <a:cxn ang="0">
                  <a:pos x="116" y="0"/>
                </a:cxn>
                <a:cxn ang="0">
                  <a:pos x="95" y="0"/>
                </a:cxn>
                <a:cxn ang="0">
                  <a:pos x="68" y="6"/>
                </a:cxn>
                <a:cxn ang="0">
                  <a:pos x="42" y="21"/>
                </a:cxn>
                <a:cxn ang="0">
                  <a:pos x="16" y="32"/>
                </a:cxn>
                <a:cxn ang="0">
                  <a:pos x="0" y="48"/>
                </a:cxn>
              </a:cxnLst>
              <a:rect l="0" t="0" r="r" b="b"/>
              <a:pathLst>
                <a:path w="142" h="74">
                  <a:moveTo>
                    <a:pt x="0" y="48"/>
                  </a:moveTo>
                  <a:lnTo>
                    <a:pt x="0" y="48"/>
                  </a:lnTo>
                  <a:lnTo>
                    <a:pt x="31" y="58"/>
                  </a:lnTo>
                  <a:lnTo>
                    <a:pt x="79" y="74"/>
                  </a:lnTo>
                  <a:lnTo>
                    <a:pt x="100" y="74"/>
                  </a:lnTo>
                  <a:lnTo>
                    <a:pt x="121" y="74"/>
                  </a:lnTo>
                  <a:lnTo>
                    <a:pt x="132" y="69"/>
                  </a:lnTo>
                  <a:lnTo>
                    <a:pt x="137" y="63"/>
                  </a:lnTo>
                  <a:lnTo>
                    <a:pt x="137" y="53"/>
                  </a:lnTo>
                  <a:lnTo>
                    <a:pt x="142" y="42"/>
                  </a:lnTo>
                  <a:lnTo>
                    <a:pt x="142" y="42"/>
                  </a:lnTo>
                  <a:lnTo>
                    <a:pt x="137" y="21"/>
                  </a:lnTo>
                  <a:lnTo>
                    <a:pt x="137" y="11"/>
                  </a:lnTo>
                  <a:lnTo>
                    <a:pt x="126" y="6"/>
                  </a:lnTo>
                  <a:lnTo>
                    <a:pt x="116" y="0"/>
                  </a:lnTo>
                  <a:lnTo>
                    <a:pt x="95" y="0"/>
                  </a:lnTo>
                  <a:lnTo>
                    <a:pt x="68" y="6"/>
                  </a:lnTo>
                  <a:lnTo>
                    <a:pt x="42" y="21"/>
                  </a:lnTo>
                  <a:lnTo>
                    <a:pt x="16" y="32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847" name="Freeform 383"/>
            <p:cNvSpPr>
              <a:spLocks/>
            </p:cNvSpPr>
            <p:nvPr/>
          </p:nvSpPr>
          <p:spPr bwMode="auto">
            <a:xfrm>
              <a:off x="7016751" y="1919687"/>
              <a:ext cx="225425" cy="174949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0" y="48"/>
                </a:cxn>
                <a:cxn ang="0">
                  <a:pos x="31" y="58"/>
                </a:cxn>
                <a:cxn ang="0">
                  <a:pos x="79" y="74"/>
                </a:cxn>
                <a:cxn ang="0">
                  <a:pos x="100" y="74"/>
                </a:cxn>
                <a:cxn ang="0">
                  <a:pos x="121" y="74"/>
                </a:cxn>
                <a:cxn ang="0">
                  <a:pos x="132" y="69"/>
                </a:cxn>
                <a:cxn ang="0">
                  <a:pos x="137" y="63"/>
                </a:cxn>
                <a:cxn ang="0">
                  <a:pos x="137" y="53"/>
                </a:cxn>
                <a:cxn ang="0">
                  <a:pos x="142" y="42"/>
                </a:cxn>
                <a:cxn ang="0">
                  <a:pos x="142" y="42"/>
                </a:cxn>
                <a:cxn ang="0">
                  <a:pos x="137" y="21"/>
                </a:cxn>
                <a:cxn ang="0">
                  <a:pos x="137" y="11"/>
                </a:cxn>
                <a:cxn ang="0">
                  <a:pos x="126" y="6"/>
                </a:cxn>
                <a:cxn ang="0">
                  <a:pos x="116" y="0"/>
                </a:cxn>
                <a:cxn ang="0">
                  <a:pos x="95" y="0"/>
                </a:cxn>
                <a:cxn ang="0">
                  <a:pos x="68" y="6"/>
                </a:cxn>
                <a:cxn ang="0">
                  <a:pos x="42" y="21"/>
                </a:cxn>
                <a:cxn ang="0">
                  <a:pos x="16" y="32"/>
                </a:cxn>
                <a:cxn ang="0">
                  <a:pos x="0" y="48"/>
                </a:cxn>
              </a:cxnLst>
              <a:rect l="0" t="0" r="r" b="b"/>
              <a:pathLst>
                <a:path w="142" h="74">
                  <a:moveTo>
                    <a:pt x="0" y="48"/>
                  </a:moveTo>
                  <a:lnTo>
                    <a:pt x="0" y="48"/>
                  </a:lnTo>
                  <a:lnTo>
                    <a:pt x="31" y="58"/>
                  </a:lnTo>
                  <a:lnTo>
                    <a:pt x="79" y="74"/>
                  </a:lnTo>
                  <a:lnTo>
                    <a:pt x="100" y="74"/>
                  </a:lnTo>
                  <a:lnTo>
                    <a:pt x="121" y="74"/>
                  </a:lnTo>
                  <a:lnTo>
                    <a:pt x="132" y="69"/>
                  </a:lnTo>
                  <a:lnTo>
                    <a:pt x="137" y="63"/>
                  </a:lnTo>
                  <a:lnTo>
                    <a:pt x="137" y="53"/>
                  </a:lnTo>
                  <a:lnTo>
                    <a:pt x="142" y="42"/>
                  </a:lnTo>
                  <a:lnTo>
                    <a:pt x="142" y="42"/>
                  </a:lnTo>
                  <a:lnTo>
                    <a:pt x="137" y="21"/>
                  </a:lnTo>
                  <a:lnTo>
                    <a:pt x="137" y="11"/>
                  </a:lnTo>
                  <a:lnTo>
                    <a:pt x="126" y="6"/>
                  </a:lnTo>
                  <a:lnTo>
                    <a:pt x="116" y="0"/>
                  </a:lnTo>
                  <a:lnTo>
                    <a:pt x="95" y="0"/>
                  </a:lnTo>
                  <a:lnTo>
                    <a:pt x="68" y="6"/>
                  </a:lnTo>
                  <a:lnTo>
                    <a:pt x="42" y="21"/>
                  </a:lnTo>
                  <a:lnTo>
                    <a:pt x="16" y="32"/>
                  </a:lnTo>
                  <a:lnTo>
                    <a:pt x="0" y="48"/>
                  </a:lnTo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848" name="Freeform 384"/>
            <p:cNvSpPr>
              <a:spLocks/>
            </p:cNvSpPr>
            <p:nvPr/>
          </p:nvSpPr>
          <p:spPr bwMode="auto">
            <a:xfrm>
              <a:off x="7175501" y="1371197"/>
              <a:ext cx="209550" cy="17494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21" y="27"/>
                </a:cxn>
                <a:cxn ang="0">
                  <a:pos x="58" y="58"/>
                </a:cxn>
                <a:cxn ang="0">
                  <a:pos x="74" y="69"/>
                </a:cxn>
                <a:cxn ang="0">
                  <a:pos x="95" y="74"/>
                </a:cxn>
                <a:cxn ang="0">
                  <a:pos x="111" y="74"/>
                </a:cxn>
                <a:cxn ang="0">
                  <a:pos x="121" y="64"/>
                </a:cxn>
                <a:cxn ang="0">
                  <a:pos x="126" y="53"/>
                </a:cxn>
                <a:cxn ang="0">
                  <a:pos x="126" y="53"/>
                </a:cxn>
                <a:cxn ang="0">
                  <a:pos x="132" y="43"/>
                </a:cxn>
                <a:cxn ang="0">
                  <a:pos x="132" y="32"/>
                </a:cxn>
                <a:cxn ang="0">
                  <a:pos x="126" y="27"/>
                </a:cxn>
                <a:cxn ang="0">
                  <a:pos x="121" y="21"/>
                </a:cxn>
                <a:cxn ang="0">
                  <a:pos x="100" y="11"/>
                </a:cxn>
                <a:cxn ang="0">
                  <a:pos x="74" y="6"/>
                </a:cxn>
                <a:cxn ang="0">
                  <a:pos x="21" y="0"/>
                </a:cxn>
                <a:cxn ang="0">
                  <a:pos x="0" y="0"/>
                </a:cxn>
              </a:cxnLst>
              <a:rect l="0" t="0" r="r" b="b"/>
              <a:pathLst>
                <a:path w="132" h="74">
                  <a:moveTo>
                    <a:pt x="0" y="0"/>
                  </a:moveTo>
                  <a:lnTo>
                    <a:pt x="0" y="0"/>
                  </a:lnTo>
                  <a:lnTo>
                    <a:pt x="21" y="27"/>
                  </a:lnTo>
                  <a:lnTo>
                    <a:pt x="58" y="58"/>
                  </a:lnTo>
                  <a:lnTo>
                    <a:pt x="74" y="69"/>
                  </a:lnTo>
                  <a:lnTo>
                    <a:pt x="95" y="74"/>
                  </a:lnTo>
                  <a:lnTo>
                    <a:pt x="111" y="74"/>
                  </a:lnTo>
                  <a:lnTo>
                    <a:pt x="121" y="64"/>
                  </a:lnTo>
                  <a:lnTo>
                    <a:pt x="126" y="53"/>
                  </a:lnTo>
                  <a:lnTo>
                    <a:pt x="126" y="53"/>
                  </a:lnTo>
                  <a:lnTo>
                    <a:pt x="132" y="43"/>
                  </a:lnTo>
                  <a:lnTo>
                    <a:pt x="132" y="32"/>
                  </a:lnTo>
                  <a:lnTo>
                    <a:pt x="126" y="27"/>
                  </a:lnTo>
                  <a:lnTo>
                    <a:pt x="121" y="21"/>
                  </a:lnTo>
                  <a:lnTo>
                    <a:pt x="100" y="11"/>
                  </a:lnTo>
                  <a:lnTo>
                    <a:pt x="74" y="6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849" name="Freeform 385"/>
            <p:cNvSpPr>
              <a:spLocks/>
            </p:cNvSpPr>
            <p:nvPr/>
          </p:nvSpPr>
          <p:spPr bwMode="auto">
            <a:xfrm>
              <a:off x="7175501" y="1371197"/>
              <a:ext cx="209550" cy="17494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21" y="27"/>
                </a:cxn>
                <a:cxn ang="0">
                  <a:pos x="58" y="58"/>
                </a:cxn>
                <a:cxn ang="0">
                  <a:pos x="74" y="69"/>
                </a:cxn>
                <a:cxn ang="0">
                  <a:pos x="95" y="74"/>
                </a:cxn>
                <a:cxn ang="0">
                  <a:pos x="111" y="74"/>
                </a:cxn>
                <a:cxn ang="0">
                  <a:pos x="121" y="64"/>
                </a:cxn>
                <a:cxn ang="0">
                  <a:pos x="126" y="53"/>
                </a:cxn>
                <a:cxn ang="0">
                  <a:pos x="126" y="53"/>
                </a:cxn>
                <a:cxn ang="0">
                  <a:pos x="132" y="43"/>
                </a:cxn>
                <a:cxn ang="0">
                  <a:pos x="132" y="32"/>
                </a:cxn>
                <a:cxn ang="0">
                  <a:pos x="126" y="27"/>
                </a:cxn>
                <a:cxn ang="0">
                  <a:pos x="121" y="21"/>
                </a:cxn>
                <a:cxn ang="0">
                  <a:pos x="100" y="11"/>
                </a:cxn>
                <a:cxn ang="0">
                  <a:pos x="74" y="6"/>
                </a:cxn>
                <a:cxn ang="0">
                  <a:pos x="21" y="0"/>
                </a:cxn>
                <a:cxn ang="0">
                  <a:pos x="0" y="0"/>
                </a:cxn>
              </a:cxnLst>
              <a:rect l="0" t="0" r="r" b="b"/>
              <a:pathLst>
                <a:path w="132" h="74">
                  <a:moveTo>
                    <a:pt x="0" y="0"/>
                  </a:moveTo>
                  <a:lnTo>
                    <a:pt x="0" y="0"/>
                  </a:lnTo>
                  <a:lnTo>
                    <a:pt x="21" y="27"/>
                  </a:lnTo>
                  <a:lnTo>
                    <a:pt x="58" y="58"/>
                  </a:lnTo>
                  <a:lnTo>
                    <a:pt x="74" y="69"/>
                  </a:lnTo>
                  <a:lnTo>
                    <a:pt x="95" y="74"/>
                  </a:lnTo>
                  <a:lnTo>
                    <a:pt x="111" y="74"/>
                  </a:lnTo>
                  <a:lnTo>
                    <a:pt x="121" y="64"/>
                  </a:lnTo>
                  <a:lnTo>
                    <a:pt x="126" y="53"/>
                  </a:lnTo>
                  <a:lnTo>
                    <a:pt x="126" y="53"/>
                  </a:lnTo>
                  <a:lnTo>
                    <a:pt x="132" y="43"/>
                  </a:lnTo>
                  <a:lnTo>
                    <a:pt x="132" y="32"/>
                  </a:lnTo>
                  <a:lnTo>
                    <a:pt x="126" y="27"/>
                  </a:lnTo>
                  <a:lnTo>
                    <a:pt x="121" y="21"/>
                  </a:lnTo>
                  <a:lnTo>
                    <a:pt x="100" y="11"/>
                  </a:lnTo>
                  <a:lnTo>
                    <a:pt x="74" y="6"/>
                  </a:lnTo>
                  <a:lnTo>
                    <a:pt x="21" y="0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850" name="Freeform 386"/>
            <p:cNvSpPr>
              <a:spLocks/>
            </p:cNvSpPr>
            <p:nvPr/>
          </p:nvSpPr>
          <p:spPr bwMode="auto">
            <a:xfrm>
              <a:off x="7308851" y="1085131"/>
              <a:ext cx="142875" cy="22459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5" y="11"/>
                </a:cxn>
                <a:cxn ang="0">
                  <a:pos x="11" y="27"/>
                </a:cxn>
                <a:cxn ang="0">
                  <a:pos x="16" y="58"/>
                </a:cxn>
                <a:cxn ang="0">
                  <a:pos x="21" y="74"/>
                </a:cxn>
                <a:cxn ang="0">
                  <a:pos x="27" y="85"/>
                </a:cxn>
                <a:cxn ang="0">
                  <a:pos x="42" y="95"/>
                </a:cxn>
                <a:cxn ang="0">
                  <a:pos x="58" y="90"/>
                </a:cxn>
                <a:cxn ang="0">
                  <a:pos x="58" y="90"/>
                </a:cxn>
                <a:cxn ang="0">
                  <a:pos x="74" y="90"/>
                </a:cxn>
                <a:cxn ang="0">
                  <a:pos x="85" y="85"/>
                </a:cxn>
                <a:cxn ang="0">
                  <a:pos x="90" y="74"/>
                </a:cxn>
                <a:cxn ang="0">
                  <a:pos x="90" y="69"/>
                </a:cxn>
                <a:cxn ang="0">
                  <a:pos x="85" y="53"/>
                </a:cxn>
                <a:cxn ang="0">
                  <a:pos x="63" y="32"/>
                </a:cxn>
                <a:cxn ang="0">
                  <a:pos x="16" y="5"/>
                </a:cxn>
                <a:cxn ang="0">
                  <a:pos x="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0" h="95">
                  <a:moveTo>
                    <a:pt x="0" y="0"/>
                  </a:moveTo>
                  <a:lnTo>
                    <a:pt x="0" y="0"/>
                  </a:lnTo>
                  <a:lnTo>
                    <a:pt x="5" y="11"/>
                  </a:lnTo>
                  <a:lnTo>
                    <a:pt x="11" y="27"/>
                  </a:lnTo>
                  <a:lnTo>
                    <a:pt x="16" y="58"/>
                  </a:lnTo>
                  <a:lnTo>
                    <a:pt x="21" y="74"/>
                  </a:lnTo>
                  <a:lnTo>
                    <a:pt x="27" y="85"/>
                  </a:lnTo>
                  <a:lnTo>
                    <a:pt x="42" y="95"/>
                  </a:lnTo>
                  <a:lnTo>
                    <a:pt x="58" y="90"/>
                  </a:lnTo>
                  <a:lnTo>
                    <a:pt x="58" y="90"/>
                  </a:lnTo>
                  <a:lnTo>
                    <a:pt x="74" y="90"/>
                  </a:lnTo>
                  <a:lnTo>
                    <a:pt x="85" y="85"/>
                  </a:lnTo>
                  <a:lnTo>
                    <a:pt x="90" y="74"/>
                  </a:lnTo>
                  <a:lnTo>
                    <a:pt x="90" y="69"/>
                  </a:lnTo>
                  <a:lnTo>
                    <a:pt x="85" y="53"/>
                  </a:lnTo>
                  <a:lnTo>
                    <a:pt x="63" y="32"/>
                  </a:lnTo>
                  <a:lnTo>
                    <a:pt x="16" y="5"/>
                  </a:lnTo>
                  <a:lnTo>
                    <a:pt x="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851" name="Freeform 387"/>
            <p:cNvSpPr>
              <a:spLocks/>
            </p:cNvSpPr>
            <p:nvPr/>
          </p:nvSpPr>
          <p:spPr bwMode="auto">
            <a:xfrm>
              <a:off x="7308851" y="1085131"/>
              <a:ext cx="142875" cy="22459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5" y="11"/>
                </a:cxn>
                <a:cxn ang="0">
                  <a:pos x="11" y="27"/>
                </a:cxn>
                <a:cxn ang="0">
                  <a:pos x="16" y="58"/>
                </a:cxn>
                <a:cxn ang="0">
                  <a:pos x="21" y="74"/>
                </a:cxn>
                <a:cxn ang="0">
                  <a:pos x="27" y="85"/>
                </a:cxn>
                <a:cxn ang="0">
                  <a:pos x="42" y="95"/>
                </a:cxn>
                <a:cxn ang="0">
                  <a:pos x="58" y="90"/>
                </a:cxn>
                <a:cxn ang="0">
                  <a:pos x="58" y="90"/>
                </a:cxn>
                <a:cxn ang="0">
                  <a:pos x="74" y="90"/>
                </a:cxn>
                <a:cxn ang="0">
                  <a:pos x="85" y="85"/>
                </a:cxn>
                <a:cxn ang="0">
                  <a:pos x="90" y="74"/>
                </a:cxn>
                <a:cxn ang="0">
                  <a:pos x="90" y="69"/>
                </a:cxn>
                <a:cxn ang="0">
                  <a:pos x="85" y="53"/>
                </a:cxn>
                <a:cxn ang="0">
                  <a:pos x="63" y="32"/>
                </a:cxn>
                <a:cxn ang="0">
                  <a:pos x="16" y="5"/>
                </a:cxn>
                <a:cxn ang="0">
                  <a:pos x="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0" h="95">
                  <a:moveTo>
                    <a:pt x="0" y="0"/>
                  </a:moveTo>
                  <a:lnTo>
                    <a:pt x="0" y="0"/>
                  </a:lnTo>
                  <a:lnTo>
                    <a:pt x="5" y="11"/>
                  </a:lnTo>
                  <a:lnTo>
                    <a:pt x="11" y="27"/>
                  </a:lnTo>
                  <a:lnTo>
                    <a:pt x="16" y="58"/>
                  </a:lnTo>
                  <a:lnTo>
                    <a:pt x="21" y="74"/>
                  </a:lnTo>
                  <a:lnTo>
                    <a:pt x="27" y="85"/>
                  </a:lnTo>
                  <a:lnTo>
                    <a:pt x="42" y="95"/>
                  </a:lnTo>
                  <a:lnTo>
                    <a:pt x="58" y="90"/>
                  </a:lnTo>
                  <a:lnTo>
                    <a:pt x="58" y="90"/>
                  </a:lnTo>
                  <a:lnTo>
                    <a:pt x="74" y="90"/>
                  </a:lnTo>
                  <a:lnTo>
                    <a:pt x="85" y="85"/>
                  </a:lnTo>
                  <a:lnTo>
                    <a:pt x="90" y="74"/>
                  </a:lnTo>
                  <a:lnTo>
                    <a:pt x="90" y="69"/>
                  </a:lnTo>
                  <a:lnTo>
                    <a:pt x="85" y="53"/>
                  </a:lnTo>
                  <a:lnTo>
                    <a:pt x="63" y="32"/>
                  </a:lnTo>
                  <a:lnTo>
                    <a:pt x="16" y="5"/>
                  </a:lnTo>
                  <a:lnTo>
                    <a:pt x="5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852" name="Freeform 388"/>
            <p:cNvSpPr>
              <a:spLocks/>
            </p:cNvSpPr>
            <p:nvPr/>
          </p:nvSpPr>
          <p:spPr bwMode="auto">
            <a:xfrm>
              <a:off x="7443789" y="1198612"/>
              <a:ext cx="115888" cy="222233"/>
            </a:xfrm>
            <a:custGeom>
              <a:avLst/>
              <a:gdLst/>
              <a:ahLst/>
              <a:cxnLst>
                <a:cxn ang="0">
                  <a:pos x="73" y="0"/>
                </a:cxn>
                <a:cxn ang="0">
                  <a:pos x="73" y="0"/>
                </a:cxn>
                <a:cxn ang="0">
                  <a:pos x="47" y="15"/>
                </a:cxn>
                <a:cxn ang="0">
                  <a:pos x="15" y="37"/>
                </a:cxn>
                <a:cxn ang="0">
                  <a:pos x="5" y="52"/>
                </a:cxn>
                <a:cxn ang="0">
                  <a:pos x="0" y="63"/>
                </a:cxn>
                <a:cxn ang="0">
                  <a:pos x="5" y="79"/>
                </a:cxn>
                <a:cxn ang="0">
                  <a:pos x="15" y="89"/>
                </a:cxn>
                <a:cxn ang="0">
                  <a:pos x="15" y="89"/>
                </a:cxn>
                <a:cxn ang="0">
                  <a:pos x="42" y="94"/>
                </a:cxn>
                <a:cxn ang="0">
                  <a:pos x="58" y="94"/>
                </a:cxn>
                <a:cxn ang="0">
                  <a:pos x="63" y="79"/>
                </a:cxn>
                <a:cxn ang="0">
                  <a:pos x="68" y="63"/>
                </a:cxn>
                <a:cxn ang="0">
                  <a:pos x="68" y="21"/>
                </a:cxn>
                <a:cxn ang="0">
                  <a:pos x="73" y="0"/>
                </a:cxn>
              </a:cxnLst>
              <a:rect l="0" t="0" r="r" b="b"/>
              <a:pathLst>
                <a:path w="73" h="94">
                  <a:moveTo>
                    <a:pt x="73" y="0"/>
                  </a:moveTo>
                  <a:lnTo>
                    <a:pt x="73" y="0"/>
                  </a:lnTo>
                  <a:lnTo>
                    <a:pt x="47" y="15"/>
                  </a:lnTo>
                  <a:lnTo>
                    <a:pt x="15" y="37"/>
                  </a:lnTo>
                  <a:lnTo>
                    <a:pt x="5" y="52"/>
                  </a:lnTo>
                  <a:lnTo>
                    <a:pt x="0" y="63"/>
                  </a:lnTo>
                  <a:lnTo>
                    <a:pt x="5" y="79"/>
                  </a:lnTo>
                  <a:lnTo>
                    <a:pt x="15" y="89"/>
                  </a:lnTo>
                  <a:lnTo>
                    <a:pt x="15" y="89"/>
                  </a:lnTo>
                  <a:lnTo>
                    <a:pt x="42" y="94"/>
                  </a:lnTo>
                  <a:lnTo>
                    <a:pt x="58" y="94"/>
                  </a:lnTo>
                  <a:lnTo>
                    <a:pt x="63" y="79"/>
                  </a:lnTo>
                  <a:lnTo>
                    <a:pt x="68" y="63"/>
                  </a:lnTo>
                  <a:lnTo>
                    <a:pt x="68" y="21"/>
                  </a:lnTo>
                  <a:lnTo>
                    <a:pt x="73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853" name="Freeform 389"/>
            <p:cNvSpPr>
              <a:spLocks/>
            </p:cNvSpPr>
            <p:nvPr/>
          </p:nvSpPr>
          <p:spPr bwMode="auto">
            <a:xfrm>
              <a:off x="7443789" y="1198612"/>
              <a:ext cx="115888" cy="222233"/>
            </a:xfrm>
            <a:custGeom>
              <a:avLst/>
              <a:gdLst/>
              <a:ahLst/>
              <a:cxnLst>
                <a:cxn ang="0">
                  <a:pos x="73" y="0"/>
                </a:cxn>
                <a:cxn ang="0">
                  <a:pos x="73" y="0"/>
                </a:cxn>
                <a:cxn ang="0">
                  <a:pos x="47" y="15"/>
                </a:cxn>
                <a:cxn ang="0">
                  <a:pos x="15" y="37"/>
                </a:cxn>
                <a:cxn ang="0">
                  <a:pos x="5" y="52"/>
                </a:cxn>
                <a:cxn ang="0">
                  <a:pos x="0" y="63"/>
                </a:cxn>
                <a:cxn ang="0">
                  <a:pos x="5" y="79"/>
                </a:cxn>
                <a:cxn ang="0">
                  <a:pos x="15" y="89"/>
                </a:cxn>
                <a:cxn ang="0">
                  <a:pos x="15" y="89"/>
                </a:cxn>
                <a:cxn ang="0">
                  <a:pos x="42" y="94"/>
                </a:cxn>
                <a:cxn ang="0">
                  <a:pos x="58" y="94"/>
                </a:cxn>
                <a:cxn ang="0">
                  <a:pos x="63" y="79"/>
                </a:cxn>
                <a:cxn ang="0">
                  <a:pos x="68" y="63"/>
                </a:cxn>
                <a:cxn ang="0">
                  <a:pos x="68" y="21"/>
                </a:cxn>
                <a:cxn ang="0">
                  <a:pos x="73" y="0"/>
                </a:cxn>
              </a:cxnLst>
              <a:rect l="0" t="0" r="r" b="b"/>
              <a:pathLst>
                <a:path w="73" h="94">
                  <a:moveTo>
                    <a:pt x="73" y="0"/>
                  </a:moveTo>
                  <a:lnTo>
                    <a:pt x="73" y="0"/>
                  </a:lnTo>
                  <a:lnTo>
                    <a:pt x="47" y="15"/>
                  </a:lnTo>
                  <a:lnTo>
                    <a:pt x="15" y="37"/>
                  </a:lnTo>
                  <a:lnTo>
                    <a:pt x="5" y="52"/>
                  </a:lnTo>
                  <a:lnTo>
                    <a:pt x="0" y="63"/>
                  </a:lnTo>
                  <a:lnTo>
                    <a:pt x="5" y="79"/>
                  </a:lnTo>
                  <a:lnTo>
                    <a:pt x="15" y="89"/>
                  </a:lnTo>
                  <a:lnTo>
                    <a:pt x="15" y="89"/>
                  </a:lnTo>
                  <a:lnTo>
                    <a:pt x="42" y="94"/>
                  </a:lnTo>
                  <a:lnTo>
                    <a:pt x="58" y="94"/>
                  </a:lnTo>
                  <a:lnTo>
                    <a:pt x="63" y="79"/>
                  </a:lnTo>
                  <a:lnTo>
                    <a:pt x="68" y="63"/>
                  </a:lnTo>
                  <a:lnTo>
                    <a:pt x="68" y="21"/>
                  </a:lnTo>
                  <a:lnTo>
                    <a:pt x="73" y="0"/>
                  </a:lnTo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854" name="Freeform 390"/>
            <p:cNvSpPr>
              <a:spLocks/>
            </p:cNvSpPr>
            <p:nvPr/>
          </p:nvSpPr>
          <p:spPr bwMode="auto">
            <a:xfrm>
              <a:off x="7602539" y="1446850"/>
              <a:ext cx="184150" cy="148943"/>
            </a:xfrm>
            <a:custGeom>
              <a:avLst/>
              <a:gdLst/>
              <a:ahLst/>
              <a:cxnLst>
                <a:cxn ang="0">
                  <a:pos x="116" y="11"/>
                </a:cxn>
                <a:cxn ang="0">
                  <a:pos x="116" y="11"/>
                </a:cxn>
                <a:cxn ang="0">
                  <a:pos x="89" y="5"/>
                </a:cxn>
                <a:cxn ang="0">
                  <a:pos x="42" y="0"/>
                </a:cxn>
                <a:cxn ang="0">
                  <a:pos x="26" y="5"/>
                </a:cxn>
                <a:cxn ang="0">
                  <a:pos x="10" y="11"/>
                </a:cxn>
                <a:cxn ang="0">
                  <a:pos x="0" y="21"/>
                </a:cxn>
                <a:cxn ang="0">
                  <a:pos x="0" y="37"/>
                </a:cxn>
                <a:cxn ang="0">
                  <a:pos x="0" y="37"/>
                </a:cxn>
                <a:cxn ang="0">
                  <a:pos x="10" y="58"/>
                </a:cxn>
                <a:cxn ang="0">
                  <a:pos x="26" y="63"/>
                </a:cxn>
                <a:cxn ang="0">
                  <a:pos x="47" y="58"/>
                </a:cxn>
                <a:cxn ang="0">
                  <a:pos x="68" y="47"/>
                </a:cxn>
                <a:cxn ang="0">
                  <a:pos x="100" y="21"/>
                </a:cxn>
                <a:cxn ang="0">
                  <a:pos x="116" y="11"/>
                </a:cxn>
              </a:cxnLst>
              <a:rect l="0" t="0" r="r" b="b"/>
              <a:pathLst>
                <a:path w="116" h="63">
                  <a:moveTo>
                    <a:pt x="116" y="11"/>
                  </a:moveTo>
                  <a:lnTo>
                    <a:pt x="116" y="11"/>
                  </a:lnTo>
                  <a:lnTo>
                    <a:pt x="89" y="5"/>
                  </a:lnTo>
                  <a:lnTo>
                    <a:pt x="42" y="0"/>
                  </a:lnTo>
                  <a:lnTo>
                    <a:pt x="26" y="5"/>
                  </a:lnTo>
                  <a:lnTo>
                    <a:pt x="10" y="11"/>
                  </a:lnTo>
                  <a:lnTo>
                    <a:pt x="0" y="21"/>
                  </a:lnTo>
                  <a:lnTo>
                    <a:pt x="0" y="37"/>
                  </a:lnTo>
                  <a:lnTo>
                    <a:pt x="0" y="37"/>
                  </a:lnTo>
                  <a:lnTo>
                    <a:pt x="10" y="58"/>
                  </a:lnTo>
                  <a:lnTo>
                    <a:pt x="26" y="63"/>
                  </a:lnTo>
                  <a:lnTo>
                    <a:pt x="47" y="58"/>
                  </a:lnTo>
                  <a:lnTo>
                    <a:pt x="68" y="47"/>
                  </a:lnTo>
                  <a:lnTo>
                    <a:pt x="100" y="21"/>
                  </a:lnTo>
                  <a:lnTo>
                    <a:pt x="116" y="11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855" name="Freeform 391"/>
            <p:cNvSpPr>
              <a:spLocks/>
            </p:cNvSpPr>
            <p:nvPr/>
          </p:nvSpPr>
          <p:spPr bwMode="auto">
            <a:xfrm>
              <a:off x="7602539" y="1446850"/>
              <a:ext cx="184150" cy="148943"/>
            </a:xfrm>
            <a:custGeom>
              <a:avLst/>
              <a:gdLst/>
              <a:ahLst/>
              <a:cxnLst>
                <a:cxn ang="0">
                  <a:pos x="116" y="11"/>
                </a:cxn>
                <a:cxn ang="0">
                  <a:pos x="116" y="11"/>
                </a:cxn>
                <a:cxn ang="0">
                  <a:pos x="89" y="5"/>
                </a:cxn>
                <a:cxn ang="0">
                  <a:pos x="42" y="0"/>
                </a:cxn>
                <a:cxn ang="0">
                  <a:pos x="26" y="5"/>
                </a:cxn>
                <a:cxn ang="0">
                  <a:pos x="10" y="11"/>
                </a:cxn>
                <a:cxn ang="0">
                  <a:pos x="0" y="21"/>
                </a:cxn>
                <a:cxn ang="0">
                  <a:pos x="0" y="37"/>
                </a:cxn>
                <a:cxn ang="0">
                  <a:pos x="0" y="37"/>
                </a:cxn>
                <a:cxn ang="0">
                  <a:pos x="10" y="58"/>
                </a:cxn>
                <a:cxn ang="0">
                  <a:pos x="26" y="63"/>
                </a:cxn>
                <a:cxn ang="0">
                  <a:pos x="47" y="58"/>
                </a:cxn>
                <a:cxn ang="0">
                  <a:pos x="68" y="47"/>
                </a:cxn>
                <a:cxn ang="0">
                  <a:pos x="100" y="21"/>
                </a:cxn>
                <a:cxn ang="0">
                  <a:pos x="116" y="11"/>
                </a:cxn>
              </a:cxnLst>
              <a:rect l="0" t="0" r="r" b="b"/>
              <a:pathLst>
                <a:path w="116" h="63">
                  <a:moveTo>
                    <a:pt x="116" y="11"/>
                  </a:moveTo>
                  <a:lnTo>
                    <a:pt x="116" y="11"/>
                  </a:lnTo>
                  <a:lnTo>
                    <a:pt x="89" y="5"/>
                  </a:lnTo>
                  <a:lnTo>
                    <a:pt x="42" y="0"/>
                  </a:lnTo>
                  <a:lnTo>
                    <a:pt x="26" y="5"/>
                  </a:lnTo>
                  <a:lnTo>
                    <a:pt x="10" y="11"/>
                  </a:lnTo>
                  <a:lnTo>
                    <a:pt x="0" y="21"/>
                  </a:lnTo>
                  <a:lnTo>
                    <a:pt x="0" y="37"/>
                  </a:lnTo>
                  <a:lnTo>
                    <a:pt x="0" y="37"/>
                  </a:lnTo>
                  <a:lnTo>
                    <a:pt x="10" y="58"/>
                  </a:lnTo>
                  <a:lnTo>
                    <a:pt x="26" y="63"/>
                  </a:lnTo>
                  <a:lnTo>
                    <a:pt x="47" y="58"/>
                  </a:lnTo>
                  <a:lnTo>
                    <a:pt x="68" y="47"/>
                  </a:lnTo>
                  <a:lnTo>
                    <a:pt x="100" y="21"/>
                  </a:lnTo>
                  <a:lnTo>
                    <a:pt x="116" y="11"/>
                  </a:lnTo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856" name="Freeform 392"/>
            <p:cNvSpPr>
              <a:spLocks/>
            </p:cNvSpPr>
            <p:nvPr/>
          </p:nvSpPr>
          <p:spPr bwMode="auto">
            <a:xfrm>
              <a:off x="7669214" y="1111137"/>
              <a:ext cx="125413" cy="248238"/>
            </a:xfrm>
            <a:custGeom>
              <a:avLst/>
              <a:gdLst/>
              <a:ahLst/>
              <a:cxnLst>
                <a:cxn ang="0">
                  <a:pos x="74" y="0"/>
                </a:cxn>
                <a:cxn ang="0">
                  <a:pos x="74" y="0"/>
                </a:cxn>
                <a:cxn ang="0">
                  <a:pos x="31" y="21"/>
                </a:cxn>
                <a:cxn ang="0">
                  <a:pos x="16" y="31"/>
                </a:cxn>
                <a:cxn ang="0">
                  <a:pos x="5" y="47"/>
                </a:cxn>
                <a:cxn ang="0">
                  <a:pos x="5" y="58"/>
                </a:cxn>
                <a:cxn ang="0">
                  <a:pos x="0" y="74"/>
                </a:cxn>
                <a:cxn ang="0">
                  <a:pos x="5" y="84"/>
                </a:cxn>
                <a:cxn ang="0">
                  <a:pos x="16" y="100"/>
                </a:cxn>
                <a:cxn ang="0">
                  <a:pos x="16" y="100"/>
                </a:cxn>
                <a:cxn ang="0">
                  <a:pos x="26" y="105"/>
                </a:cxn>
                <a:cxn ang="0">
                  <a:pos x="31" y="100"/>
                </a:cxn>
                <a:cxn ang="0">
                  <a:pos x="47" y="89"/>
                </a:cxn>
                <a:cxn ang="0">
                  <a:pos x="58" y="74"/>
                </a:cxn>
                <a:cxn ang="0">
                  <a:pos x="68" y="52"/>
                </a:cxn>
                <a:cxn ang="0">
                  <a:pos x="79" y="10"/>
                </a:cxn>
                <a:cxn ang="0">
                  <a:pos x="74" y="0"/>
                </a:cxn>
                <a:cxn ang="0">
                  <a:pos x="74" y="0"/>
                </a:cxn>
                <a:cxn ang="0">
                  <a:pos x="74" y="0"/>
                </a:cxn>
              </a:cxnLst>
              <a:rect l="0" t="0" r="r" b="b"/>
              <a:pathLst>
                <a:path w="79" h="105">
                  <a:moveTo>
                    <a:pt x="74" y="0"/>
                  </a:moveTo>
                  <a:lnTo>
                    <a:pt x="74" y="0"/>
                  </a:lnTo>
                  <a:lnTo>
                    <a:pt x="31" y="21"/>
                  </a:lnTo>
                  <a:lnTo>
                    <a:pt x="16" y="31"/>
                  </a:lnTo>
                  <a:lnTo>
                    <a:pt x="5" y="47"/>
                  </a:lnTo>
                  <a:lnTo>
                    <a:pt x="5" y="58"/>
                  </a:lnTo>
                  <a:lnTo>
                    <a:pt x="0" y="74"/>
                  </a:lnTo>
                  <a:lnTo>
                    <a:pt x="5" y="84"/>
                  </a:lnTo>
                  <a:lnTo>
                    <a:pt x="16" y="100"/>
                  </a:lnTo>
                  <a:lnTo>
                    <a:pt x="16" y="100"/>
                  </a:lnTo>
                  <a:lnTo>
                    <a:pt x="26" y="105"/>
                  </a:lnTo>
                  <a:lnTo>
                    <a:pt x="31" y="100"/>
                  </a:lnTo>
                  <a:lnTo>
                    <a:pt x="47" y="89"/>
                  </a:lnTo>
                  <a:lnTo>
                    <a:pt x="58" y="74"/>
                  </a:lnTo>
                  <a:lnTo>
                    <a:pt x="68" y="52"/>
                  </a:lnTo>
                  <a:lnTo>
                    <a:pt x="79" y="10"/>
                  </a:lnTo>
                  <a:lnTo>
                    <a:pt x="74" y="0"/>
                  </a:lnTo>
                  <a:lnTo>
                    <a:pt x="74" y="0"/>
                  </a:lnTo>
                  <a:lnTo>
                    <a:pt x="74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857" name="Freeform 393"/>
            <p:cNvSpPr>
              <a:spLocks/>
            </p:cNvSpPr>
            <p:nvPr/>
          </p:nvSpPr>
          <p:spPr bwMode="auto">
            <a:xfrm>
              <a:off x="7669214" y="1111137"/>
              <a:ext cx="125413" cy="248238"/>
            </a:xfrm>
            <a:custGeom>
              <a:avLst/>
              <a:gdLst/>
              <a:ahLst/>
              <a:cxnLst>
                <a:cxn ang="0">
                  <a:pos x="74" y="0"/>
                </a:cxn>
                <a:cxn ang="0">
                  <a:pos x="74" y="0"/>
                </a:cxn>
                <a:cxn ang="0">
                  <a:pos x="31" y="21"/>
                </a:cxn>
                <a:cxn ang="0">
                  <a:pos x="16" y="31"/>
                </a:cxn>
                <a:cxn ang="0">
                  <a:pos x="5" y="47"/>
                </a:cxn>
                <a:cxn ang="0">
                  <a:pos x="5" y="58"/>
                </a:cxn>
                <a:cxn ang="0">
                  <a:pos x="0" y="74"/>
                </a:cxn>
                <a:cxn ang="0">
                  <a:pos x="5" y="84"/>
                </a:cxn>
                <a:cxn ang="0">
                  <a:pos x="16" y="100"/>
                </a:cxn>
                <a:cxn ang="0">
                  <a:pos x="16" y="100"/>
                </a:cxn>
                <a:cxn ang="0">
                  <a:pos x="26" y="105"/>
                </a:cxn>
                <a:cxn ang="0">
                  <a:pos x="31" y="100"/>
                </a:cxn>
                <a:cxn ang="0">
                  <a:pos x="47" y="89"/>
                </a:cxn>
                <a:cxn ang="0">
                  <a:pos x="58" y="74"/>
                </a:cxn>
                <a:cxn ang="0">
                  <a:pos x="68" y="52"/>
                </a:cxn>
                <a:cxn ang="0">
                  <a:pos x="79" y="10"/>
                </a:cxn>
                <a:cxn ang="0">
                  <a:pos x="74" y="0"/>
                </a:cxn>
                <a:cxn ang="0">
                  <a:pos x="74" y="0"/>
                </a:cxn>
                <a:cxn ang="0">
                  <a:pos x="74" y="0"/>
                </a:cxn>
              </a:cxnLst>
              <a:rect l="0" t="0" r="r" b="b"/>
              <a:pathLst>
                <a:path w="79" h="105">
                  <a:moveTo>
                    <a:pt x="74" y="0"/>
                  </a:moveTo>
                  <a:lnTo>
                    <a:pt x="74" y="0"/>
                  </a:lnTo>
                  <a:lnTo>
                    <a:pt x="31" y="21"/>
                  </a:lnTo>
                  <a:lnTo>
                    <a:pt x="16" y="31"/>
                  </a:lnTo>
                  <a:lnTo>
                    <a:pt x="5" y="47"/>
                  </a:lnTo>
                  <a:lnTo>
                    <a:pt x="5" y="58"/>
                  </a:lnTo>
                  <a:lnTo>
                    <a:pt x="0" y="74"/>
                  </a:lnTo>
                  <a:lnTo>
                    <a:pt x="5" y="84"/>
                  </a:lnTo>
                  <a:lnTo>
                    <a:pt x="16" y="100"/>
                  </a:lnTo>
                  <a:lnTo>
                    <a:pt x="16" y="100"/>
                  </a:lnTo>
                  <a:lnTo>
                    <a:pt x="26" y="105"/>
                  </a:lnTo>
                  <a:lnTo>
                    <a:pt x="31" y="100"/>
                  </a:lnTo>
                  <a:lnTo>
                    <a:pt x="47" y="89"/>
                  </a:lnTo>
                  <a:lnTo>
                    <a:pt x="58" y="74"/>
                  </a:lnTo>
                  <a:lnTo>
                    <a:pt x="68" y="52"/>
                  </a:lnTo>
                  <a:lnTo>
                    <a:pt x="79" y="10"/>
                  </a:lnTo>
                  <a:lnTo>
                    <a:pt x="74" y="0"/>
                  </a:lnTo>
                  <a:lnTo>
                    <a:pt x="74" y="0"/>
                  </a:lnTo>
                  <a:lnTo>
                    <a:pt x="74" y="0"/>
                  </a:lnTo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858" name="Freeform 394"/>
            <p:cNvSpPr>
              <a:spLocks/>
            </p:cNvSpPr>
            <p:nvPr/>
          </p:nvSpPr>
          <p:spPr bwMode="auto">
            <a:xfrm>
              <a:off x="7756526" y="2144285"/>
              <a:ext cx="150813" cy="18677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10" y="26"/>
                </a:cxn>
                <a:cxn ang="0">
                  <a:pos x="32" y="58"/>
                </a:cxn>
                <a:cxn ang="0">
                  <a:pos x="42" y="74"/>
                </a:cxn>
                <a:cxn ang="0">
                  <a:pos x="58" y="79"/>
                </a:cxn>
                <a:cxn ang="0">
                  <a:pos x="68" y="79"/>
                </a:cxn>
                <a:cxn ang="0">
                  <a:pos x="84" y="58"/>
                </a:cxn>
                <a:cxn ang="0">
                  <a:pos x="84" y="58"/>
                </a:cxn>
                <a:cxn ang="0">
                  <a:pos x="95" y="42"/>
                </a:cxn>
                <a:cxn ang="0">
                  <a:pos x="90" y="26"/>
                </a:cxn>
                <a:cxn ang="0">
                  <a:pos x="79" y="21"/>
                </a:cxn>
                <a:cxn ang="0">
                  <a:pos x="58" y="16"/>
                </a:cxn>
                <a:cxn ang="0">
                  <a:pos x="21" y="11"/>
                </a:cxn>
                <a:cxn ang="0">
                  <a:pos x="5" y="5"/>
                </a:cxn>
                <a:cxn ang="0">
                  <a:pos x="0" y="0"/>
                </a:cxn>
              </a:cxnLst>
              <a:rect l="0" t="0" r="r" b="b"/>
              <a:pathLst>
                <a:path w="95" h="79">
                  <a:moveTo>
                    <a:pt x="0" y="0"/>
                  </a:moveTo>
                  <a:lnTo>
                    <a:pt x="0" y="0"/>
                  </a:lnTo>
                  <a:lnTo>
                    <a:pt x="10" y="26"/>
                  </a:lnTo>
                  <a:lnTo>
                    <a:pt x="32" y="58"/>
                  </a:lnTo>
                  <a:lnTo>
                    <a:pt x="42" y="74"/>
                  </a:lnTo>
                  <a:lnTo>
                    <a:pt x="58" y="79"/>
                  </a:lnTo>
                  <a:lnTo>
                    <a:pt x="68" y="79"/>
                  </a:lnTo>
                  <a:lnTo>
                    <a:pt x="84" y="58"/>
                  </a:lnTo>
                  <a:lnTo>
                    <a:pt x="84" y="58"/>
                  </a:lnTo>
                  <a:lnTo>
                    <a:pt x="95" y="42"/>
                  </a:lnTo>
                  <a:lnTo>
                    <a:pt x="90" y="26"/>
                  </a:lnTo>
                  <a:lnTo>
                    <a:pt x="79" y="21"/>
                  </a:lnTo>
                  <a:lnTo>
                    <a:pt x="58" y="16"/>
                  </a:lnTo>
                  <a:lnTo>
                    <a:pt x="21" y="11"/>
                  </a:lnTo>
                  <a:lnTo>
                    <a:pt x="5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859" name="Freeform 395"/>
            <p:cNvSpPr>
              <a:spLocks/>
            </p:cNvSpPr>
            <p:nvPr/>
          </p:nvSpPr>
          <p:spPr bwMode="auto">
            <a:xfrm>
              <a:off x="7794626" y="2144285"/>
              <a:ext cx="150813" cy="18677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10" y="26"/>
                </a:cxn>
                <a:cxn ang="0">
                  <a:pos x="32" y="58"/>
                </a:cxn>
                <a:cxn ang="0">
                  <a:pos x="42" y="74"/>
                </a:cxn>
                <a:cxn ang="0">
                  <a:pos x="58" y="79"/>
                </a:cxn>
                <a:cxn ang="0">
                  <a:pos x="68" y="79"/>
                </a:cxn>
                <a:cxn ang="0">
                  <a:pos x="84" y="58"/>
                </a:cxn>
                <a:cxn ang="0">
                  <a:pos x="84" y="58"/>
                </a:cxn>
                <a:cxn ang="0">
                  <a:pos x="95" y="42"/>
                </a:cxn>
                <a:cxn ang="0">
                  <a:pos x="90" y="26"/>
                </a:cxn>
                <a:cxn ang="0">
                  <a:pos x="79" y="21"/>
                </a:cxn>
                <a:cxn ang="0">
                  <a:pos x="58" y="16"/>
                </a:cxn>
                <a:cxn ang="0">
                  <a:pos x="21" y="11"/>
                </a:cxn>
                <a:cxn ang="0">
                  <a:pos x="5" y="5"/>
                </a:cxn>
                <a:cxn ang="0">
                  <a:pos x="0" y="0"/>
                </a:cxn>
              </a:cxnLst>
              <a:rect l="0" t="0" r="r" b="b"/>
              <a:pathLst>
                <a:path w="95" h="79">
                  <a:moveTo>
                    <a:pt x="0" y="0"/>
                  </a:moveTo>
                  <a:lnTo>
                    <a:pt x="0" y="0"/>
                  </a:lnTo>
                  <a:lnTo>
                    <a:pt x="10" y="26"/>
                  </a:lnTo>
                  <a:lnTo>
                    <a:pt x="32" y="58"/>
                  </a:lnTo>
                  <a:lnTo>
                    <a:pt x="42" y="74"/>
                  </a:lnTo>
                  <a:lnTo>
                    <a:pt x="58" y="79"/>
                  </a:lnTo>
                  <a:lnTo>
                    <a:pt x="68" y="79"/>
                  </a:lnTo>
                  <a:lnTo>
                    <a:pt x="84" y="58"/>
                  </a:lnTo>
                  <a:lnTo>
                    <a:pt x="84" y="58"/>
                  </a:lnTo>
                  <a:lnTo>
                    <a:pt x="95" y="42"/>
                  </a:lnTo>
                  <a:lnTo>
                    <a:pt x="90" y="26"/>
                  </a:lnTo>
                  <a:lnTo>
                    <a:pt x="79" y="21"/>
                  </a:lnTo>
                  <a:lnTo>
                    <a:pt x="58" y="16"/>
                  </a:lnTo>
                  <a:lnTo>
                    <a:pt x="21" y="11"/>
                  </a:lnTo>
                  <a:lnTo>
                    <a:pt x="5" y="5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860" name="Freeform 396"/>
            <p:cNvSpPr>
              <a:spLocks/>
            </p:cNvSpPr>
            <p:nvPr/>
          </p:nvSpPr>
          <p:spPr bwMode="auto">
            <a:xfrm>
              <a:off x="7927976" y="1782564"/>
              <a:ext cx="117475" cy="32389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21"/>
                </a:cxn>
                <a:cxn ang="0">
                  <a:pos x="6" y="79"/>
                </a:cxn>
                <a:cxn ang="0">
                  <a:pos x="11" y="106"/>
                </a:cxn>
                <a:cxn ang="0">
                  <a:pos x="21" y="127"/>
                </a:cxn>
                <a:cxn ang="0">
                  <a:pos x="27" y="137"/>
                </a:cxn>
                <a:cxn ang="0">
                  <a:pos x="32" y="137"/>
                </a:cxn>
                <a:cxn ang="0">
                  <a:pos x="42" y="137"/>
                </a:cxn>
                <a:cxn ang="0">
                  <a:pos x="53" y="132"/>
                </a:cxn>
                <a:cxn ang="0">
                  <a:pos x="53" y="132"/>
                </a:cxn>
                <a:cxn ang="0">
                  <a:pos x="69" y="111"/>
                </a:cxn>
                <a:cxn ang="0">
                  <a:pos x="74" y="90"/>
                </a:cxn>
                <a:cxn ang="0">
                  <a:pos x="69" y="69"/>
                </a:cxn>
                <a:cxn ang="0">
                  <a:pos x="58" y="53"/>
                </a:cxn>
                <a:cxn ang="0">
                  <a:pos x="21" y="21"/>
                </a:cxn>
                <a:cxn ang="0">
                  <a:pos x="11" y="11"/>
                </a:cxn>
                <a:cxn ang="0">
                  <a:pos x="0" y="0"/>
                </a:cxn>
              </a:cxnLst>
              <a:rect l="0" t="0" r="r" b="b"/>
              <a:pathLst>
                <a:path w="74" h="137">
                  <a:moveTo>
                    <a:pt x="0" y="0"/>
                  </a:moveTo>
                  <a:lnTo>
                    <a:pt x="0" y="0"/>
                  </a:lnTo>
                  <a:lnTo>
                    <a:pt x="0" y="21"/>
                  </a:lnTo>
                  <a:lnTo>
                    <a:pt x="6" y="79"/>
                  </a:lnTo>
                  <a:lnTo>
                    <a:pt x="11" y="106"/>
                  </a:lnTo>
                  <a:lnTo>
                    <a:pt x="21" y="127"/>
                  </a:lnTo>
                  <a:lnTo>
                    <a:pt x="27" y="137"/>
                  </a:lnTo>
                  <a:lnTo>
                    <a:pt x="32" y="137"/>
                  </a:lnTo>
                  <a:lnTo>
                    <a:pt x="42" y="137"/>
                  </a:lnTo>
                  <a:lnTo>
                    <a:pt x="53" y="132"/>
                  </a:lnTo>
                  <a:lnTo>
                    <a:pt x="53" y="132"/>
                  </a:lnTo>
                  <a:lnTo>
                    <a:pt x="69" y="111"/>
                  </a:lnTo>
                  <a:lnTo>
                    <a:pt x="74" y="90"/>
                  </a:lnTo>
                  <a:lnTo>
                    <a:pt x="69" y="69"/>
                  </a:lnTo>
                  <a:lnTo>
                    <a:pt x="58" y="53"/>
                  </a:lnTo>
                  <a:lnTo>
                    <a:pt x="21" y="21"/>
                  </a:lnTo>
                  <a:lnTo>
                    <a:pt x="11" y="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861" name="Freeform 397"/>
            <p:cNvSpPr>
              <a:spLocks/>
            </p:cNvSpPr>
            <p:nvPr/>
          </p:nvSpPr>
          <p:spPr bwMode="auto">
            <a:xfrm>
              <a:off x="7918451" y="1792089"/>
              <a:ext cx="117475" cy="32389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21"/>
                </a:cxn>
                <a:cxn ang="0">
                  <a:pos x="6" y="79"/>
                </a:cxn>
                <a:cxn ang="0">
                  <a:pos x="11" y="106"/>
                </a:cxn>
                <a:cxn ang="0">
                  <a:pos x="21" y="127"/>
                </a:cxn>
                <a:cxn ang="0">
                  <a:pos x="27" y="137"/>
                </a:cxn>
                <a:cxn ang="0">
                  <a:pos x="32" y="137"/>
                </a:cxn>
                <a:cxn ang="0">
                  <a:pos x="42" y="137"/>
                </a:cxn>
                <a:cxn ang="0">
                  <a:pos x="53" y="132"/>
                </a:cxn>
                <a:cxn ang="0">
                  <a:pos x="53" y="132"/>
                </a:cxn>
                <a:cxn ang="0">
                  <a:pos x="69" y="111"/>
                </a:cxn>
                <a:cxn ang="0">
                  <a:pos x="74" y="90"/>
                </a:cxn>
                <a:cxn ang="0">
                  <a:pos x="69" y="69"/>
                </a:cxn>
                <a:cxn ang="0">
                  <a:pos x="58" y="53"/>
                </a:cxn>
                <a:cxn ang="0">
                  <a:pos x="21" y="21"/>
                </a:cxn>
                <a:cxn ang="0">
                  <a:pos x="11" y="11"/>
                </a:cxn>
                <a:cxn ang="0">
                  <a:pos x="0" y="0"/>
                </a:cxn>
              </a:cxnLst>
              <a:rect l="0" t="0" r="r" b="b"/>
              <a:pathLst>
                <a:path w="74" h="137">
                  <a:moveTo>
                    <a:pt x="0" y="0"/>
                  </a:moveTo>
                  <a:lnTo>
                    <a:pt x="0" y="0"/>
                  </a:lnTo>
                  <a:lnTo>
                    <a:pt x="0" y="21"/>
                  </a:lnTo>
                  <a:lnTo>
                    <a:pt x="6" y="79"/>
                  </a:lnTo>
                  <a:lnTo>
                    <a:pt x="11" y="106"/>
                  </a:lnTo>
                  <a:lnTo>
                    <a:pt x="21" y="127"/>
                  </a:lnTo>
                  <a:lnTo>
                    <a:pt x="27" y="137"/>
                  </a:lnTo>
                  <a:lnTo>
                    <a:pt x="32" y="137"/>
                  </a:lnTo>
                  <a:lnTo>
                    <a:pt x="42" y="137"/>
                  </a:lnTo>
                  <a:lnTo>
                    <a:pt x="53" y="132"/>
                  </a:lnTo>
                  <a:lnTo>
                    <a:pt x="53" y="132"/>
                  </a:lnTo>
                  <a:lnTo>
                    <a:pt x="69" y="111"/>
                  </a:lnTo>
                  <a:lnTo>
                    <a:pt x="74" y="90"/>
                  </a:lnTo>
                  <a:lnTo>
                    <a:pt x="69" y="69"/>
                  </a:lnTo>
                  <a:lnTo>
                    <a:pt x="58" y="53"/>
                  </a:lnTo>
                  <a:lnTo>
                    <a:pt x="21" y="21"/>
                  </a:lnTo>
                  <a:lnTo>
                    <a:pt x="11" y="11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862" name="Freeform 398"/>
            <p:cNvSpPr>
              <a:spLocks/>
            </p:cNvSpPr>
            <p:nvPr/>
          </p:nvSpPr>
          <p:spPr bwMode="auto">
            <a:xfrm>
              <a:off x="7913689" y="2312278"/>
              <a:ext cx="192088" cy="151308"/>
            </a:xfrm>
            <a:custGeom>
              <a:avLst/>
              <a:gdLst/>
              <a:ahLst/>
              <a:cxnLst>
                <a:cxn ang="0">
                  <a:pos x="110" y="11"/>
                </a:cxn>
                <a:cxn ang="0">
                  <a:pos x="110" y="11"/>
                </a:cxn>
                <a:cxn ang="0">
                  <a:pos x="100" y="6"/>
                </a:cxn>
                <a:cxn ang="0">
                  <a:pos x="63" y="0"/>
                </a:cxn>
                <a:cxn ang="0">
                  <a:pos x="42" y="0"/>
                </a:cxn>
                <a:cxn ang="0">
                  <a:pos x="21" y="6"/>
                </a:cxn>
                <a:cxn ang="0">
                  <a:pos x="5" y="16"/>
                </a:cxn>
                <a:cxn ang="0">
                  <a:pos x="0" y="32"/>
                </a:cxn>
                <a:cxn ang="0">
                  <a:pos x="0" y="32"/>
                </a:cxn>
                <a:cxn ang="0">
                  <a:pos x="5" y="42"/>
                </a:cxn>
                <a:cxn ang="0">
                  <a:pos x="10" y="53"/>
                </a:cxn>
                <a:cxn ang="0">
                  <a:pos x="26" y="64"/>
                </a:cxn>
                <a:cxn ang="0">
                  <a:pos x="52" y="64"/>
                </a:cxn>
                <a:cxn ang="0">
                  <a:pos x="79" y="58"/>
                </a:cxn>
                <a:cxn ang="0">
                  <a:pos x="100" y="48"/>
                </a:cxn>
                <a:cxn ang="0">
                  <a:pos x="116" y="37"/>
                </a:cxn>
                <a:cxn ang="0">
                  <a:pos x="121" y="27"/>
                </a:cxn>
                <a:cxn ang="0">
                  <a:pos x="121" y="21"/>
                </a:cxn>
                <a:cxn ang="0">
                  <a:pos x="116" y="16"/>
                </a:cxn>
                <a:cxn ang="0">
                  <a:pos x="110" y="11"/>
                </a:cxn>
              </a:cxnLst>
              <a:rect l="0" t="0" r="r" b="b"/>
              <a:pathLst>
                <a:path w="121" h="64">
                  <a:moveTo>
                    <a:pt x="110" y="11"/>
                  </a:moveTo>
                  <a:lnTo>
                    <a:pt x="110" y="11"/>
                  </a:lnTo>
                  <a:lnTo>
                    <a:pt x="100" y="6"/>
                  </a:lnTo>
                  <a:lnTo>
                    <a:pt x="63" y="0"/>
                  </a:lnTo>
                  <a:lnTo>
                    <a:pt x="42" y="0"/>
                  </a:lnTo>
                  <a:lnTo>
                    <a:pt x="21" y="6"/>
                  </a:lnTo>
                  <a:lnTo>
                    <a:pt x="5" y="16"/>
                  </a:lnTo>
                  <a:lnTo>
                    <a:pt x="0" y="32"/>
                  </a:lnTo>
                  <a:lnTo>
                    <a:pt x="0" y="32"/>
                  </a:lnTo>
                  <a:lnTo>
                    <a:pt x="5" y="42"/>
                  </a:lnTo>
                  <a:lnTo>
                    <a:pt x="10" y="53"/>
                  </a:lnTo>
                  <a:lnTo>
                    <a:pt x="26" y="64"/>
                  </a:lnTo>
                  <a:lnTo>
                    <a:pt x="52" y="64"/>
                  </a:lnTo>
                  <a:lnTo>
                    <a:pt x="79" y="58"/>
                  </a:lnTo>
                  <a:lnTo>
                    <a:pt x="100" y="48"/>
                  </a:lnTo>
                  <a:lnTo>
                    <a:pt x="116" y="37"/>
                  </a:lnTo>
                  <a:lnTo>
                    <a:pt x="121" y="27"/>
                  </a:lnTo>
                  <a:lnTo>
                    <a:pt x="121" y="21"/>
                  </a:lnTo>
                  <a:lnTo>
                    <a:pt x="116" y="16"/>
                  </a:lnTo>
                  <a:lnTo>
                    <a:pt x="110" y="11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863" name="Freeform 399"/>
            <p:cNvSpPr>
              <a:spLocks/>
            </p:cNvSpPr>
            <p:nvPr/>
          </p:nvSpPr>
          <p:spPr bwMode="auto">
            <a:xfrm>
              <a:off x="7970839" y="2293228"/>
              <a:ext cx="192088" cy="151308"/>
            </a:xfrm>
            <a:custGeom>
              <a:avLst/>
              <a:gdLst/>
              <a:ahLst/>
              <a:cxnLst>
                <a:cxn ang="0">
                  <a:pos x="110" y="11"/>
                </a:cxn>
                <a:cxn ang="0">
                  <a:pos x="110" y="11"/>
                </a:cxn>
                <a:cxn ang="0">
                  <a:pos x="100" y="6"/>
                </a:cxn>
                <a:cxn ang="0">
                  <a:pos x="63" y="0"/>
                </a:cxn>
                <a:cxn ang="0">
                  <a:pos x="42" y="0"/>
                </a:cxn>
                <a:cxn ang="0">
                  <a:pos x="21" y="6"/>
                </a:cxn>
                <a:cxn ang="0">
                  <a:pos x="5" y="16"/>
                </a:cxn>
                <a:cxn ang="0">
                  <a:pos x="0" y="32"/>
                </a:cxn>
                <a:cxn ang="0">
                  <a:pos x="0" y="32"/>
                </a:cxn>
                <a:cxn ang="0">
                  <a:pos x="5" y="42"/>
                </a:cxn>
                <a:cxn ang="0">
                  <a:pos x="10" y="53"/>
                </a:cxn>
                <a:cxn ang="0">
                  <a:pos x="26" y="64"/>
                </a:cxn>
                <a:cxn ang="0">
                  <a:pos x="52" y="64"/>
                </a:cxn>
                <a:cxn ang="0">
                  <a:pos x="79" y="58"/>
                </a:cxn>
                <a:cxn ang="0">
                  <a:pos x="100" y="48"/>
                </a:cxn>
                <a:cxn ang="0">
                  <a:pos x="116" y="37"/>
                </a:cxn>
                <a:cxn ang="0">
                  <a:pos x="121" y="27"/>
                </a:cxn>
                <a:cxn ang="0">
                  <a:pos x="121" y="21"/>
                </a:cxn>
                <a:cxn ang="0">
                  <a:pos x="116" y="16"/>
                </a:cxn>
                <a:cxn ang="0">
                  <a:pos x="110" y="11"/>
                </a:cxn>
              </a:cxnLst>
              <a:rect l="0" t="0" r="r" b="b"/>
              <a:pathLst>
                <a:path w="121" h="64">
                  <a:moveTo>
                    <a:pt x="110" y="11"/>
                  </a:moveTo>
                  <a:lnTo>
                    <a:pt x="110" y="11"/>
                  </a:lnTo>
                  <a:lnTo>
                    <a:pt x="100" y="6"/>
                  </a:lnTo>
                  <a:lnTo>
                    <a:pt x="63" y="0"/>
                  </a:lnTo>
                  <a:lnTo>
                    <a:pt x="42" y="0"/>
                  </a:lnTo>
                  <a:lnTo>
                    <a:pt x="21" y="6"/>
                  </a:lnTo>
                  <a:lnTo>
                    <a:pt x="5" y="16"/>
                  </a:lnTo>
                  <a:lnTo>
                    <a:pt x="0" y="32"/>
                  </a:lnTo>
                  <a:lnTo>
                    <a:pt x="0" y="32"/>
                  </a:lnTo>
                  <a:lnTo>
                    <a:pt x="5" y="42"/>
                  </a:lnTo>
                  <a:lnTo>
                    <a:pt x="10" y="53"/>
                  </a:lnTo>
                  <a:lnTo>
                    <a:pt x="26" y="64"/>
                  </a:lnTo>
                  <a:lnTo>
                    <a:pt x="52" y="64"/>
                  </a:lnTo>
                  <a:lnTo>
                    <a:pt x="79" y="58"/>
                  </a:lnTo>
                  <a:lnTo>
                    <a:pt x="100" y="48"/>
                  </a:lnTo>
                  <a:lnTo>
                    <a:pt x="116" y="37"/>
                  </a:lnTo>
                  <a:lnTo>
                    <a:pt x="121" y="27"/>
                  </a:lnTo>
                  <a:lnTo>
                    <a:pt x="121" y="21"/>
                  </a:lnTo>
                  <a:lnTo>
                    <a:pt x="116" y="16"/>
                  </a:lnTo>
                  <a:lnTo>
                    <a:pt x="110" y="11"/>
                  </a:lnTo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864" name="Freeform 400"/>
            <p:cNvSpPr>
              <a:spLocks/>
            </p:cNvSpPr>
            <p:nvPr/>
          </p:nvSpPr>
          <p:spPr bwMode="auto">
            <a:xfrm>
              <a:off x="7937501" y="1234074"/>
              <a:ext cx="115888" cy="312072"/>
            </a:xfrm>
            <a:custGeom>
              <a:avLst/>
              <a:gdLst/>
              <a:ahLst/>
              <a:cxnLst>
                <a:cxn ang="0">
                  <a:pos x="21" y="0"/>
                </a:cxn>
                <a:cxn ang="0">
                  <a:pos x="21" y="0"/>
                </a:cxn>
                <a:cxn ang="0">
                  <a:pos x="10" y="32"/>
                </a:cxn>
                <a:cxn ang="0">
                  <a:pos x="0" y="79"/>
                </a:cxn>
                <a:cxn ang="0">
                  <a:pos x="0" y="106"/>
                </a:cxn>
                <a:cxn ang="0">
                  <a:pos x="5" y="122"/>
                </a:cxn>
                <a:cxn ang="0">
                  <a:pos x="15" y="127"/>
                </a:cxn>
                <a:cxn ang="0">
                  <a:pos x="21" y="132"/>
                </a:cxn>
                <a:cxn ang="0">
                  <a:pos x="31" y="132"/>
                </a:cxn>
                <a:cxn ang="0">
                  <a:pos x="47" y="132"/>
                </a:cxn>
                <a:cxn ang="0">
                  <a:pos x="47" y="132"/>
                </a:cxn>
                <a:cxn ang="0">
                  <a:pos x="58" y="127"/>
                </a:cxn>
                <a:cxn ang="0">
                  <a:pos x="68" y="122"/>
                </a:cxn>
                <a:cxn ang="0">
                  <a:pos x="73" y="111"/>
                </a:cxn>
                <a:cxn ang="0">
                  <a:pos x="73" y="101"/>
                </a:cxn>
                <a:cxn ang="0">
                  <a:pos x="68" y="79"/>
                </a:cxn>
                <a:cxn ang="0">
                  <a:pos x="63" y="53"/>
                </a:cxn>
                <a:cxn ang="0">
                  <a:pos x="47" y="27"/>
                </a:cxn>
                <a:cxn ang="0">
                  <a:pos x="36" y="11"/>
                </a:cxn>
                <a:cxn ang="0">
                  <a:pos x="26" y="0"/>
                </a:cxn>
                <a:cxn ang="0">
                  <a:pos x="21" y="0"/>
                </a:cxn>
                <a:cxn ang="0">
                  <a:pos x="21" y="0"/>
                </a:cxn>
              </a:cxnLst>
              <a:rect l="0" t="0" r="r" b="b"/>
              <a:pathLst>
                <a:path w="73" h="132">
                  <a:moveTo>
                    <a:pt x="21" y="0"/>
                  </a:moveTo>
                  <a:lnTo>
                    <a:pt x="21" y="0"/>
                  </a:lnTo>
                  <a:lnTo>
                    <a:pt x="10" y="32"/>
                  </a:lnTo>
                  <a:lnTo>
                    <a:pt x="0" y="79"/>
                  </a:lnTo>
                  <a:lnTo>
                    <a:pt x="0" y="106"/>
                  </a:lnTo>
                  <a:lnTo>
                    <a:pt x="5" y="122"/>
                  </a:lnTo>
                  <a:lnTo>
                    <a:pt x="15" y="127"/>
                  </a:lnTo>
                  <a:lnTo>
                    <a:pt x="21" y="132"/>
                  </a:lnTo>
                  <a:lnTo>
                    <a:pt x="31" y="132"/>
                  </a:lnTo>
                  <a:lnTo>
                    <a:pt x="47" y="132"/>
                  </a:lnTo>
                  <a:lnTo>
                    <a:pt x="47" y="132"/>
                  </a:lnTo>
                  <a:lnTo>
                    <a:pt x="58" y="127"/>
                  </a:lnTo>
                  <a:lnTo>
                    <a:pt x="68" y="122"/>
                  </a:lnTo>
                  <a:lnTo>
                    <a:pt x="73" y="111"/>
                  </a:lnTo>
                  <a:lnTo>
                    <a:pt x="73" y="101"/>
                  </a:lnTo>
                  <a:lnTo>
                    <a:pt x="68" y="79"/>
                  </a:lnTo>
                  <a:lnTo>
                    <a:pt x="63" y="53"/>
                  </a:lnTo>
                  <a:lnTo>
                    <a:pt x="47" y="27"/>
                  </a:lnTo>
                  <a:lnTo>
                    <a:pt x="36" y="11"/>
                  </a:lnTo>
                  <a:lnTo>
                    <a:pt x="26" y="0"/>
                  </a:lnTo>
                  <a:lnTo>
                    <a:pt x="21" y="0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865" name="Freeform 401"/>
            <p:cNvSpPr>
              <a:spLocks/>
            </p:cNvSpPr>
            <p:nvPr/>
          </p:nvSpPr>
          <p:spPr bwMode="auto">
            <a:xfrm>
              <a:off x="7937501" y="1234074"/>
              <a:ext cx="115888" cy="312072"/>
            </a:xfrm>
            <a:custGeom>
              <a:avLst/>
              <a:gdLst/>
              <a:ahLst/>
              <a:cxnLst>
                <a:cxn ang="0">
                  <a:pos x="21" y="0"/>
                </a:cxn>
                <a:cxn ang="0">
                  <a:pos x="21" y="0"/>
                </a:cxn>
                <a:cxn ang="0">
                  <a:pos x="10" y="32"/>
                </a:cxn>
                <a:cxn ang="0">
                  <a:pos x="0" y="79"/>
                </a:cxn>
                <a:cxn ang="0">
                  <a:pos x="0" y="106"/>
                </a:cxn>
                <a:cxn ang="0">
                  <a:pos x="5" y="122"/>
                </a:cxn>
                <a:cxn ang="0">
                  <a:pos x="15" y="127"/>
                </a:cxn>
                <a:cxn ang="0">
                  <a:pos x="21" y="132"/>
                </a:cxn>
                <a:cxn ang="0">
                  <a:pos x="31" y="132"/>
                </a:cxn>
                <a:cxn ang="0">
                  <a:pos x="47" y="132"/>
                </a:cxn>
                <a:cxn ang="0">
                  <a:pos x="47" y="132"/>
                </a:cxn>
                <a:cxn ang="0">
                  <a:pos x="58" y="127"/>
                </a:cxn>
                <a:cxn ang="0">
                  <a:pos x="68" y="122"/>
                </a:cxn>
                <a:cxn ang="0">
                  <a:pos x="73" y="111"/>
                </a:cxn>
                <a:cxn ang="0">
                  <a:pos x="73" y="101"/>
                </a:cxn>
                <a:cxn ang="0">
                  <a:pos x="68" y="79"/>
                </a:cxn>
                <a:cxn ang="0">
                  <a:pos x="63" y="53"/>
                </a:cxn>
                <a:cxn ang="0">
                  <a:pos x="47" y="27"/>
                </a:cxn>
                <a:cxn ang="0">
                  <a:pos x="36" y="11"/>
                </a:cxn>
                <a:cxn ang="0">
                  <a:pos x="26" y="0"/>
                </a:cxn>
                <a:cxn ang="0">
                  <a:pos x="21" y="0"/>
                </a:cxn>
                <a:cxn ang="0">
                  <a:pos x="21" y="0"/>
                </a:cxn>
              </a:cxnLst>
              <a:rect l="0" t="0" r="r" b="b"/>
              <a:pathLst>
                <a:path w="73" h="132">
                  <a:moveTo>
                    <a:pt x="21" y="0"/>
                  </a:moveTo>
                  <a:lnTo>
                    <a:pt x="21" y="0"/>
                  </a:lnTo>
                  <a:lnTo>
                    <a:pt x="10" y="32"/>
                  </a:lnTo>
                  <a:lnTo>
                    <a:pt x="0" y="79"/>
                  </a:lnTo>
                  <a:lnTo>
                    <a:pt x="0" y="106"/>
                  </a:lnTo>
                  <a:lnTo>
                    <a:pt x="5" y="122"/>
                  </a:lnTo>
                  <a:lnTo>
                    <a:pt x="15" y="127"/>
                  </a:lnTo>
                  <a:lnTo>
                    <a:pt x="21" y="132"/>
                  </a:lnTo>
                  <a:lnTo>
                    <a:pt x="31" y="132"/>
                  </a:lnTo>
                  <a:lnTo>
                    <a:pt x="47" y="132"/>
                  </a:lnTo>
                  <a:lnTo>
                    <a:pt x="47" y="132"/>
                  </a:lnTo>
                  <a:lnTo>
                    <a:pt x="58" y="127"/>
                  </a:lnTo>
                  <a:lnTo>
                    <a:pt x="68" y="122"/>
                  </a:lnTo>
                  <a:lnTo>
                    <a:pt x="73" y="111"/>
                  </a:lnTo>
                  <a:lnTo>
                    <a:pt x="73" y="101"/>
                  </a:lnTo>
                  <a:lnTo>
                    <a:pt x="68" y="79"/>
                  </a:lnTo>
                  <a:lnTo>
                    <a:pt x="63" y="53"/>
                  </a:lnTo>
                  <a:lnTo>
                    <a:pt x="47" y="27"/>
                  </a:lnTo>
                  <a:lnTo>
                    <a:pt x="36" y="11"/>
                  </a:lnTo>
                  <a:lnTo>
                    <a:pt x="26" y="0"/>
                  </a:lnTo>
                  <a:lnTo>
                    <a:pt x="21" y="0"/>
                  </a:lnTo>
                  <a:lnTo>
                    <a:pt x="21" y="0"/>
                  </a:lnTo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866" name="Freeform 402"/>
            <p:cNvSpPr>
              <a:spLocks/>
            </p:cNvSpPr>
            <p:nvPr/>
          </p:nvSpPr>
          <p:spPr bwMode="auto">
            <a:xfrm>
              <a:off x="8280401" y="848713"/>
              <a:ext cx="100013" cy="262423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15" y="0"/>
                </a:cxn>
                <a:cxn ang="0">
                  <a:pos x="5" y="26"/>
                </a:cxn>
                <a:cxn ang="0">
                  <a:pos x="0" y="69"/>
                </a:cxn>
                <a:cxn ang="0">
                  <a:pos x="0" y="84"/>
                </a:cxn>
                <a:cxn ang="0">
                  <a:pos x="5" y="100"/>
                </a:cxn>
                <a:cxn ang="0">
                  <a:pos x="15" y="111"/>
                </a:cxn>
                <a:cxn ang="0">
                  <a:pos x="42" y="111"/>
                </a:cxn>
                <a:cxn ang="0">
                  <a:pos x="42" y="111"/>
                </a:cxn>
                <a:cxn ang="0">
                  <a:pos x="47" y="105"/>
                </a:cxn>
                <a:cxn ang="0">
                  <a:pos x="58" y="100"/>
                </a:cxn>
                <a:cxn ang="0">
                  <a:pos x="63" y="84"/>
                </a:cxn>
                <a:cxn ang="0">
                  <a:pos x="58" y="63"/>
                </a:cxn>
                <a:cxn ang="0">
                  <a:pos x="52" y="42"/>
                </a:cxn>
                <a:cxn ang="0">
                  <a:pos x="26" y="5"/>
                </a:cxn>
                <a:cxn ang="0">
                  <a:pos x="21" y="0"/>
                </a:cxn>
                <a:cxn ang="0">
                  <a:pos x="15" y="0"/>
                </a:cxn>
              </a:cxnLst>
              <a:rect l="0" t="0" r="r" b="b"/>
              <a:pathLst>
                <a:path w="63" h="111">
                  <a:moveTo>
                    <a:pt x="15" y="0"/>
                  </a:moveTo>
                  <a:lnTo>
                    <a:pt x="15" y="0"/>
                  </a:lnTo>
                  <a:lnTo>
                    <a:pt x="5" y="26"/>
                  </a:lnTo>
                  <a:lnTo>
                    <a:pt x="0" y="69"/>
                  </a:lnTo>
                  <a:lnTo>
                    <a:pt x="0" y="84"/>
                  </a:lnTo>
                  <a:lnTo>
                    <a:pt x="5" y="100"/>
                  </a:lnTo>
                  <a:lnTo>
                    <a:pt x="15" y="111"/>
                  </a:lnTo>
                  <a:lnTo>
                    <a:pt x="42" y="111"/>
                  </a:lnTo>
                  <a:lnTo>
                    <a:pt x="42" y="111"/>
                  </a:lnTo>
                  <a:lnTo>
                    <a:pt x="47" y="105"/>
                  </a:lnTo>
                  <a:lnTo>
                    <a:pt x="58" y="100"/>
                  </a:lnTo>
                  <a:lnTo>
                    <a:pt x="63" y="84"/>
                  </a:lnTo>
                  <a:lnTo>
                    <a:pt x="58" y="63"/>
                  </a:lnTo>
                  <a:lnTo>
                    <a:pt x="52" y="42"/>
                  </a:lnTo>
                  <a:lnTo>
                    <a:pt x="26" y="5"/>
                  </a:lnTo>
                  <a:lnTo>
                    <a:pt x="21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867" name="Freeform 403"/>
            <p:cNvSpPr>
              <a:spLocks/>
            </p:cNvSpPr>
            <p:nvPr/>
          </p:nvSpPr>
          <p:spPr bwMode="auto">
            <a:xfrm>
              <a:off x="8280401" y="848713"/>
              <a:ext cx="100013" cy="262423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15" y="0"/>
                </a:cxn>
                <a:cxn ang="0">
                  <a:pos x="5" y="26"/>
                </a:cxn>
                <a:cxn ang="0">
                  <a:pos x="0" y="69"/>
                </a:cxn>
                <a:cxn ang="0">
                  <a:pos x="0" y="84"/>
                </a:cxn>
                <a:cxn ang="0">
                  <a:pos x="5" y="100"/>
                </a:cxn>
                <a:cxn ang="0">
                  <a:pos x="15" y="111"/>
                </a:cxn>
                <a:cxn ang="0">
                  <a:pos x="42" y="111"/>
                </a:cxn>
                <a:cxn ang="0">
                  <a:pos x="42" y="111"/>
                </a:cxn>
                <a:cxn ang="0">
                  <a:pos x="47" y="105"/>
                </a:cxn>
                <a:cxn ang="0">
                  <a:pos x="58" y="100"/>
                </a:cxn>
                <a:cxn ang="0">
                  <a:pos x="63" y="84"/>
                </a:cxn>
                <a:cxn ang="0">
                  <a:pos x="58" y="63"/>
                </a:cxn>
                <a:cxn ang="0">
                  <a:pos x="52" y="42"/>
                </a:cxn>
                <a:cxn ang="0">
                  <a:pos x="26" y="5"/>
                </a:cxn>
                <a:cxn ang="0">
                  <a:pos x="21" y="0"/>
                </a:cxn>
                <a:cxn ang="0">
                  <a:pos x="15" y="0"/>
                </a:cxn>
              </a:cxnLst>
              <a:rect l="0" t="0" r="r" b="b"/>
              <a:pathLst>
                <a:path w="63" h="111">
                  <a:moveTo>
                    <a:pt x="15" y="0"/>
                  </a:moveTo>
                  <a:lnTo>
                    <a:pt x="15" y="0"/>
                  </a:lnTo>
                  <a:lnTo>
                    <a:pt x="5" y="26"/>
                  </a:lnTo>
                  <a:lnTo>
                    <a:pt x="0" y="69"/>
                  </a:lnTo>
                  <a:lnTo>
                    <a:pt x="0" y="84"/>
                  </a:lnTo>
                  <a:lnTo>
                    <a:pt x="5" y="100"/>
                  </a:lnTo>
                  <a:lnTo>
                    <a:pt x="15" y="111"/>
                  </a:lnTo>
                  <a:lnTo>
                    <a:pt x="42" y="111"/>
                  </a:lnTo>
                  <a:lnTo>
                    <a:pt x="42" y="111"/>
                  </a:lnTo>
                  <a:lnTo>
                    <a:pt x="47" y="105"/>
                  </a:lnTo>
                  <a:lnTo>
                    <a:pt x="58" y="100"/>
                  </a:lnTo>
                  <a:lnTo>
                    <a:pt x="63" y="84"/>
                  </a:lnTo>
                  <a:lnTo>
                    <a:pt x="58" y="63"/>
                  </a:lnTo>
                  <a:lnTo>
                    <a:pt x="52" y="42"/>
                  </a:lnTo>
                  <a:lnTo>
                    <a:pt x="26" y="5"/>
                  </a:lnTo>
                  <a:lnTo>
                    <a:pt x="21" y="0"/>
                  </a:lnTo>
                  <a:lnTo>
                    <a:pt x="15" y="0"/>
                  </a:lnTo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868" name="Freeform 404"/>
            <p:cNvSpPr>
              <a:spLocks/>
            </p:cNvSpPr>
            <p:nvPr/>
          </p:nvSpPr>
          <p:spPr bwMode="auto">
            <a:xfrm>
              <a:off x="8112126" y="1061489"/>
              <a:ext cx="176213" cy="16076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16" y="21"/>
                </a:cxn>
                <a:cxn ang="0">
                  <a:pos x="37" y="47"/>
                </a:cxn>
                <a:cxn ang="0">
                  <a:pos x="48" y="58"/>
                </a:cxn>
                <a:cxn ang="0">
                  <a:pos x="63" y="63"/>
                </a:cxn>
                <a:cxn ang="0">
                  <a:pos x="79" y="68"/>
                </a:cxn>
                <a:cxn ang="0">
                  <a:pos x="95" y="63"/>
                </a:cxn>
                <a:cxn ang="0">
                  <a:pos x="95" y="63"/>
                </a:cxn>
                <a:cxn ang="0">
                  <a:pos x="111" y="47"/>
                </a:cxn>
                <a:cxn ang="0">
                  <a:pos x="111" y="42"/>
                </a:cxn>
                <a:cxn ang="0">
                  <a:pos x="106" y="37"/>
                </a:cxn>
                <a:cxn ang="0">
                  <a:pos x="95" y="26"/>
                </a:cxn>
                <a:cxn ang="0">
                  <a:pos x="74" y="15"/>
                </a:cxn>
                <a:cxn ang="0">
                  <a:pos x="27" y="5"/>
                </a:cxn>
                <a:cxn ang="0">
                  <a:pos x="0" y="0"/>
                </a:cxn>
              </a:cxnLst>
              <a:rect l="0" t="0" r="r" b="b"/>
              <a:pathLst>
                <a:path w="111" h="68">
                  <a:moveTo>
                    <a:pt x="0" y="0"/>
                  </a:moveTo>
                  <a:lnTo>
                    <a:pt x="0" y="0"/>
                  </a:lnTo>
                  <a:lnTo>
                    <a:pt x="16" y="21"/>
                  </a:lnTo>
                  <a:lnTo>
                    <a:pt x="37" y="47"/>
                  </a:lnTo>
                  <a:lnTo>
                    <a:pt x="48" y="58"/>
                  </a:lnTo>
                  <a:lnTo>
                    <a:pt x="63" y="63"/>
                  </a:lnTo>
                  <a:lnTo>
                    <a:pt x="79" y="68"/>
                  </a:lnTo>
                  <a:lnTo>
                    <a:pt x="95" y="63"/>
                  </a:lnTo>
                  <a:lnTo>
                    <a:pt x="95" y="63"/>
                  </a:lnTo>
                  <a:lnTo>
                    <a:pt x="111" y="47"/>
                  </a:lnTo>
                  <a:lnTo>
                    <a:pt x="111" y="42"/>
                  </a:lnTo>
                  <a:lnTo>
                    <a:pt x="106" y="37"/>
                  </a:lnTo>
                  <a:lnTo>
                    <a:pt x="95" y="26"/>
                  </a:lnTo>
                  <a:lnTo>
                    <a:pt x="74" y="15"/>
                  </a:lnTo>
                  <a:lnTo>
                    <a:pt x="27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869" name="Freeform 405"/>
            <p:cNvSpPr>
              <a:spLocks/>
            </p:cNvSpPr>
            <p:nvPr/>
          </p:nvSpPr>
          <p:spPr bwMode="auto">
            <a:xfrm>
              <a:off x="8112126" y="1061489"/>
              <a:ext cx="176213" cy="16076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16" y="21"/>
                </a:cxn>
                <a:cxn ang="0">
                  <a:pos x="37" y="47"/>
                </a:cxn>
                <a:cxn ang="0">
                  <a:pos x="48" y="58"/>
                </a:cxn>
                <a:cxn ang="0">
                  <a:pos x="63" y="63"/>
                </a:cxn>
                <a:cxn ang="0">
                  <a:pos x="79" y="68"/>
                </a:cxn>
                <a:cxn ang="0">
                  <a:pos x="95" y="63"/>
                </a:cxn>
                <a:cxn ang="0">
                  <a:pos x="95" y="63"/>
                </a:cxn>
                <a:cxn ang="0">
                  <a:pos x="111" y="47"/>
                </a:cxn>
                <a:cxn ang="0">
                  <a:pos x="111" y="42"/>
                </a:cxn>
                <a:cxn ang="0">
                  <a:pos x="106" y="37"/>
                </a:cxn>
                <a:cxn ang="0">
                  <a:pos x="95" y="26"/>
                </a:cxn>
                <a:cxn ang="0">
                  <a:pos x="74" y="15"/>
                </a:cxn>
                <a:cxn ang="0">
                  <a:pos x="27" y="5"/>
                </a:cxn>
                <a:cxn ang="0">
                  <a:pos x="0" y="0"/>
                </a:cxn>
              </a:cxnLst>
              <a:rect l="0" t="0" r="r" b="b"/>
              <a:pathLst>
                <a:path w="111" h="68">
                  <a:moveTo>
                    <a:pt x="0" y="0"/>
                  </a:moveTo>
                  <a:lnTo>
                    <a:pt x="0" y="0"/>
                  </a:lnTo>
                  <a:lnTo>
                    <a:pt x="16" y="21"/>
                  </a:lnTo>
                  <a:lnTo>
                    <a:pt x="37" y="47"/>
                  </a:lnTo>
                  <a:lnTo>
                    <a:pt x="48" y="58"/>
                  </a:lnTo>
                  <a:lnTo>
                    <a:pt x="63" y="63"/>
                  </a:lnTo>
                  <a:lnTo>
                    <a:pt x="79" y="68"/>
                  </a:lnTo>
                  <a:lnTo>
                    <a:pt x="95" y="63"/>
                  </a:lnTo>
                  <a:lnTo>
                    <a:pt x="95" y="63"/>
                  </a:lnTo>
                  <a:lnTo>
                    <a:pt x="111" y="47"/>
                  </a:lnTo>
                  <a:lnTo>
                    <a:pt x="111" y="42"/>
                  </a:lnTo>
                  <a:lnTo>
                    <a:pt x="106" y="37"/>
                  </a:lnTo>
                  <a:lnTo>
                    <a:pt x="95" y="26"/>
                  </a:lnTo>
                  <a:lnTo>
                    <a:pt x="74" y="15"/>
                  </a:lnTo>
                  <a:lnTo>
                    <a:pt x="27" y="5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870" name="Freeform 406"/>
            <p:cNvSpPr>
              <a:spLocks/>
            </p:cNvSpPr>
            <p:nvPr/>
          </p:nvSpPr>
          <p:spPr bwMode="auto">
            <a:xfrm>
              <a:off x="8355014" y="1047304"/>
              <a:ext cx="142875" cy="212776"/>
            </a:xfrm>
            <a:custGeom>
              <a:avLst/>
              <a:gdLst/>
              <a:ahLst/>
              <a:cxnLst>
                <a:cxn ang="0">
                  <a:pos x="90" y="0"/>
                </a:cxn>
                <a:cxn ang="0">
                  <a:pos x="90" y="0"/>
                </a:cxn>
                <a:cxn ang="0">
                  <a:pos x="63" y="11"/>
                </a:cxn>
                <a:cxn ang="0">
                  <a:pos x="26" y="37"/>
                </a:cxn>
                <a:cxn ang="0">
                  <a:pos x="11" y="48"/>
                </a:cxn>
                <a:cxn ang="0">
                  <a:pos x="0" y="64"/>
                </a:cxn>
                <a:cxn ang="0">
                  <a:pos x="0" y="74"/>
                </a:cxn>
                <a:cxn ang="0">
                  <a:pos x="16" y="85"/>
                </a:cxn>
                <a:cxn ang="0">
                  <a:pos x="16" y="85"/>
                </a:cxn>
                <a:cxn ang="0">
                  <a:pos x="32" y="90"/>
                </a:cxn>
                <a:cxn ang="0">
                  <a:pos x="42" y="79"/>
                </a:cxn>
                <a:cxn ang="0">
                  <a:pos x="53" y="69"/>
                </a:cxn>
                <a:cxn ang="0">
                  <a:pos x="63" y="53"/>
                </a:cxn>
                <a:cxn ang="0">
                  <a:pos x="79" y="16"/>
                </a:cxn>
                <a:cxn ang="0">
                  <a:pos x="90" y="0"/>
                </a:cxn>
              </a:cxnLst>
              <a:rect l="0" t="0" r="r" b="b"/>
              <a:pathLst>
                <a:path w="90" h="90">
                  <a:moveTo>
                    <a:pt x="90" y="0"/>
                  </a:moveTo>
                  <a:lnTo>
                    <a:pt x="90" y="0"/>
                  </a:lnTo>
                  <a:lnTo>
                    <a:pt x="63" y="11"/>
                  </a:lnTo>
                  <a:lnTo>
                    <a:pt x="26" y="37"/>
                  </a:lnTo>
                  <a:lnTo>
                    <a:pt x="11" y="48"/>
                  </a:lnTo>
                  <a:lnTo>
                    <a:pt x="0" y="64"/>
                  </a:lnTo>
                  <a:lnTo>
                    <a:pt x="0" y="74"/>
                  </a:lnTo>
                  <a:lnTo>
                    <a:pt x="16" y="85"/>
                  </a:lnTo>
                  <a:lnTo>
                    <a:pt x="16" y="85"/>
                  </a:lnTo>
                  <a:lnTo>
                    <a:pt x="32" y="90"/>
                  </a:lnTo>
                  <a:lnTo>
                    <a:pt x="42" y="79"/>
                  </a:lnTo>
                  <a:lnTo>
                    <a:pt x="53" y="69"/>
                  </a:lnTo>
                  <a:lnTo>
                    <a:pt x="63" y="53"/>
                  </a:lnTo>
                  <a:lnTo>
                    <a:pt x="79" y="16"/>
                  </a:lnTo>
                  <a:lnTo>
                    <a:pt x="9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871" name="Freeform 407"/>
            <p:cNvSpPr>
              <a:spLocks/>
            </p:cNvSpPr>
            <p:nvPr/>
          </p:nvSpPr>
          <p:spPr bwMode="auto">
            <a:xfrm>
              <a:off x="8355014" y="1047304"/>
              <a:ext cx="142875" cy="212776"/>
            </a:xfrm>
            <a:custGeom>
              <a:avLst/>
              <a:gdLst/>
              <a:ahLst/>
              <a:cxnLst>
                <a:cxn ang="0">
                  <a:pos x="90" y="0"/>
                </a:cxn>
                <a:cxn ang="0">
                  <a:pos x="90" y="0"/>
                </a:cxn>
                <a:cxn ang="0">
                  <a:pos x="63" y="11"/>
                </a:cxn>
                <a:cxn ang="0">
                  <a:pos x="26" y="37"/>
                </a:cxn>
                <a:cxn ang="0">
                  <a:pos x="11" y="48"/>
                </a:cxn>
                <a:cxn ang="0">
                  <a:pos x="0" y="64"/>
                </a:cxn>
                <a:cxn ang="0">
                  <a:pos x="0" y="74"/>
                </a:cxn>
                <a:cxn ang="0">
                  <a:pos x="16" y="85"/>
                </a:cxn>
                <a:cxn ang="0">
                  <a:pos x="16" y="85"/>
                </a:cxn>
                <a:cxn ang="0">
                  <a:pos x="32" y="90"/>
                </a:cxn>
                <a:cxn ang="0">
                  <a:pos x="42" y="79"/>
                </a:cxn>
                <a:cxn ang="0">
                  <a:pos x="53" y="69"/>
                </a:cxn>
                <a:cxn ang="0">
                  <a:pos x="63" y="53"/>
                </a:cxn>
                <a:cxn ang="0">
                  <a:pos x="79" y="16"/>
                </a:cxn>
                <a:cxn ang="0">
                  <a:pos x="90" y="0"/>
                </a:cxn>
              </a:cxnLst>
              <a:rect l="0" t="0" r="r" b="b"/>
              <a:pathLst>
                <a:path w="90" h="90">
                  <a:moveTo>
                    <a:pt x="90" y="0"/>
                  </a:moveTo>
                  <a:lnTo>
                    <a:pt x="90" y="0"/>
                  </a:lnTo>
                  <a:lnTo>
                    <a:pt x="63" y="11"/>
                  </a:lnTo>
                  <a:lnTo>
                    <a:pt x="26" y="37"/>
                  </a:lnTo>
                  <a:lnTo>
                    <a:pt x="11" y="48"/>
                  </a:lnTo>
                  <a:lnTo>
                    <a:pt x="0" y="64"/>
                  </a:lnTo>
                  <a:lnTo>
                    <a:pt x="0" y="74"/>
                  </a:lnTo>
                  <a:lnTo>
                    <a:pt x="16" y="85"/>
                  </a:lnTo>
                  <a:lnTo>
                    <a:pt x="16" y="85"/>
                  </a:lnTo>
                  <a:lnTo>
                    <a:pt x="32" y="90"/>
                  </a:lnTo>
                  <a:lnTo>
                    <a:pt x="42" y="79"/>
                  </a:lnTo>
                  <a:lnTo>
                    <a:pt x="53" y="69"/>
                  </a:lnTo>
                  <a:lnTo>
                    <a:pt x="63" y="53"/>
                  </a:lnTo>
                  <a:lnTo>
                    <a:pt x="79" y="16"/>
                  </a:lnTo>
                  <a:lnTo>
                    <a:pt x="90" y="0"/>
                  </a:lnTo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872" name="Freeform 408"/>
            <p:cNvSpPr>
              <a:spLocks/>
            </p:cNvSpPr>
            <p:nvPr/>
          </p:nvSpPr>
          <p:spPr bwMode="auto">
            <a:xfrm>
              <a:off x="8439151" y="1397203"/>
              <a:ext cx="266700" cy="186770"/>
            </a:xfrm>
            <a:custGeom>
              <a:avLst/>
              <a:gdLst/>
              <a:ahLst/>
              <a:cxnLst>
                <a:cxn ang="0">
                  <a:pos x="168" y="16"/>
                </a:cxn>
                <a:cxn ang="0">
                  <a:pos x="168" y="16"/>
                </a:cxn>
                <a:cxn ang="0">
                  <a:pos x="116" y="0"/>
                </a:cxn>
                <a:cxn ang="0">
                  <a:pos x="89" y="0"/>
                </a:cxn>
                <a:cxn ang="0">
                  <a:pos x="68" y="0"/>
                </a:cxn>
                <a:cxn ang="0">
                  <a:pos x="47" y="5"/>
                </a:cxn>
                <a:cxn ang="0">
                  <a:pos x="31" y="16"/>
                </a:cxn>
                <a:cxn ang="0">
                  <a:pos x="10" y="26"/>
                </a:cxn>
                <a:cxn ang="0">
                  <a:pos x="0" y="42"/>
                </a:cxn>
                <a:cxn ang="0">
                  <a:pos x="0" y="42"/>
                </a:cxn>
                <a:cxn ang="0">
                  <a:pos x="0" y="58"/>
                </a:cxn>
                <a:cxn ang="0">
                  <a:pos x="5" y="68"/>
                </a:cxn>
                <a:cxn ang="0">
                  <a:pos x="10" y="79"/>
                </a:cxn>
                <a:cxn ang="0">
                  <a:pos x="21" y="79"/>
                </a:cxn>
                <a:cxn ang="0">
                  <a:pos x="47" y="79"/>
                </a:cxn>
                <a:cxn ang="0">
                  <a:pos x="74" y="68"/>
                </a:cxn>
                <a:cxn ang="0">
                  <a:pos x="132" y="37"/>
                </a:cxn>
                <a:cxn ang="0">
                  <a:pos x="168" y="16"/>
                </a:cxn>
              </a:cxnLst>
              <a:rect l="0" t="0" r="r" b="b"/>
              <a:pathLst>
                <a:path w="168" h="79">
                  <a:moveTo>
                    <a:pt x="168" y="16"/>
                  </a:moveTo>
                  <a:lnTo>
                    <a:pt x="168" y="16"/>
                  </a:lnTo>
                  <a:lnTo>
                    <a:pt x="116" y="0"/>
                  </a:lnTo>
                  <a:lnTo>
                    <a:pt x="89" y="0"/>
                  </a:lnTo>
                  <a:lnTo>
                    <a:pt x="68" y="0"/>
                  </a:lnTo>
                  <a:lnTo>
                    <a:pt x="47" y="5"/>
                  </a:lnTo>
                  <a:lnTo>
                    <a:pt x="31" y="16"/>
                  </a:lnTo>
                  <a:lnTo>
                    <a:pt x="10" y="26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0" y="58"/>
                  </a:lnTo>
                  <a:lnTo>
                    <a:pt x="5" y="68"/>
                  </a:lnTo>
                  <a:lnTo>
                    <a:pt x="10" y="79"/>
                  </a:lnTo>
                  <a:lnTo>
                    <a:pt x="21" y="79"/>
                  </a:lnTo>
                  <a:lnTo>
                    <a:pt x="47" y="79"/>
                  </a:lnTo>
                  <a:lnTo>
                    <a:pt x="74" y="68"/>
                  </a:lnTo>
                  <a:lnTo>
                    <a:pt x="132" y="37"/>
                  </a:lnTo>
                  <a:lnTo>
                    <a:pt x="168" y="16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873" name="Freeform 409"/>
            <p:cNvSpPr>
              <a:spLocks/>
            </p:cNvSpPr>
            <p:nvPr/>
          </p:nvSpPr>
          <p:spPr bwMode="auto">
            <a:xfrm>
              <a:off x="8439151" y="1397203"/>
              <a:ext cx="266700" cy="186770"/>
            </a:xfrm>
            <a:custGeom>
              <a:avLst/>
              <a:gdLst/>
              <a:ahLst/>
              <a:cxnLst>
                <a:cxn ang="0">
                  <a:pos x="168" y="16"/>
                </a:cxn>
                <a:cxn ang="0">
                  <a:pos x="168" y="16"/>
                </a:cxn>
                <a:cxn ang="0">
                  <a:pos x="116" y="0"/>
                </a:cxn>
                <a:cxn ang="0">
                  <a:pos x="89" y="0"/>
                </a:cxn>
                <a:cxn ang="0">
                  <a:pos x="68" y="0"/>
                </a:cxn>
                <a:cxn ang="0">
                  <a:pos x="47" y="5"/>
                </a:cxn>
                <a:cxn ang="0">
                  <a:pos x="31" y="16"/>
                </a:cxn>
                <a:cxn ang="0">
                  <a:pos x="10" y="26"/>
                </a:cxn>
                <a:cxn ang="0">
                  <a:pos x="0" y="42"/>
                </a:cxn>
                <a:cxn ang="0">
                  <a:pos x="0" y="42"/>
                </a:cxn>
                <a:cxn ang="0">
                  <a:pos x="0" y="58"/>
                </a:cxn>
                <a:cxn ang="0">
                  <a:pos x="5" y="68"/>
                </a:cxn>
                <a:cxn ang="0">
                  <a:pos x="10" y="79"/>
                </a:cxn>
                <a:cxn ang="0">
                  <a:pos x="21" y="79"/>
                </a:cxn>
                <a:cxn ang="0">
                  <a:pos x="47" y="79"/>
                </a:cxn>
                <a:cxn ang="0">
                  <a:pos x="74" y="68"/>
                </a:cxn>
                <a:cxn ang="0">
                  <a:pos x="132" y="37"/>
                </a:cxn>
                <a:cxn ang="0">
                  <a:pos x="168" y="16"/>
                </a:cxn>
              </a:cxnLst>
              <a:rect l="0" t="0" r="r" b="b"/>
              <a:pathLst>
                <a:path w="168" h="79">
                  <a:moveTo>
                    <a:pt x="168" y="16"/>
                  </a:moveTo>
                  <a:lnTo>
                    <a:pt x="168" y="16"/>
                  </a:lnTo>
                  <a:lnTo>
                    <a:pt x="116" y="0"/>
                  </a:lnTo>
                  <a:lnTo>
                    <a:pt x="89" y="0"/>
                  </a:lnTo>
                  <a:lnTo>
                    <a:pt x="68" y="0"/>
                  </a:lnTo>
                  <a:lnTo>
                    <a:pt x="47" y="5"/>
                  </a:lnTo>
                  <a:lnTo>
                    <a:pt x="31" y="16"/>
                  </a:lnTo>
                  <a:lnTo>
                    <a:pt x="10" y="26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0" y="58"/>
                  </a:lnTo>
                  <a:lnTo>
                    <a:pt x="5" y="68"/>
                  </a:lnTo>
                  <a:lnTo>
                    <a:pt x="10" y="79"/>
                  </a:lnTo>
                  <a:lnTo>
                    <a:pt x="21" y="79"/>
                  </a:lnTo>
                  <a:lnTo>
                    <a:pt x="47" y="79"/>
                  </a:lnTo>
                  <a:lnTo>
                    <a:pt x="74" y="68"/>
                  </a:lnTo>
                  <a:lnTo>
                    <a:pt x="132" y="37"/>
                  </a:lnTo>
                  <a:lnTo>
                    <a:pt x="168" y="16"/>
                  </a:lnTo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874" name="Freeform 410"/>
            <p:cNvSpPr>
              <a:spLocks/>
            </p:cNvSpPr>
            <p:nvPr/>
          </p:nvSpPr>
          <p:spPr bwMode="auto">
            <a:xfrm>
              <a:off x="8547101" y="1073310"/>
              <a:ext cx="201613" cy="262423"/>
            </a:xfrm>
            <a:custGeom>
              <a:avLst/>
              <a:gdLst/>
              <a:ahLst/>
              <a:cxnLst>
                <a:cxn ang="0">
                  <a:pos x="122" y="0"/>
                </a:cxn>
                <a:cxn ang="0">
                  <a:pos x="122" y="0"/>
                </a:cxn>
                <a:cxn ang="0">
                  <a:pos x="90" y="0"/>
                </a:cxn>
                <a:cxn ang="0">
                  <a:pos x="64" y="10"/>
                </a:cxn>
                <a:cxn ang="0">
                  <a:pos x="42" y="21"/>
                </a:cxn>
                <a:cxn ang="0">
                  <a:pos x="27" y="37"/>
                </a:cxn>
                <a:cxn ang="0">
                  <a:pos x="11" y="53"/>
                </a:cxn>
                <a:cxn ang="0">
                  <a:pos x="6" y="68"/>
                </a:cxn>
                <a:cxn ang="0">
                  <a:pos x="0" y="84"/>
                </a:cxn>
                <a:cxn ang="0">
                  <a:pos x="0" y="95"/>
                </a:cxn>
                <a:cxn ang="0">
                  <a:pos x="0" y="95"/>
                </a:cxn>
                <a:cxn ang="0">
                  <a:pos x="11" y="105"/>
                </a:cxn>
                <a:cxn ang="0">
                  <a:pos x="27" y="111"/>
                </a:cxn>
                <a:cxn ang="0">
                  <a:pos x="37" y="111"/>
                </a:cxn>
                <a:cxn ang="0">
                  <a:pos x="48" y="105"/>
                </a:cxn>
                <a:cxn ang="0">
                  <a:pos x="74" y="90"/>
                </a:cxn>
                <a:cxn ang="0">
                  <a:pos x="95" y="68"/>
                </a:cxn>
                <a:cxn ang="0">
                  <a:pos x="111" y="42"/>
                </a:cxn>
                <a:cxn ang="0">
                  <a:pos x="122" y="16"/>
                </a:cxn>
                <a:cxn ang="0">
                  <a:pos x="127" y="0"/>
                </a:cxn>
                <a:cxn ang="0">
                  <a:pos x="122" y="0"/>
                </a:cxn>
                <a:cxn ang="0">
                  <a:pos x="122" y="0"/>
                </a:cxn>
              </a:cxnLst>
              <a:rect l="0" t="0" r="r" b="b"/>
              <a:pathLst>
                <a:path w="127" h="111">
                  <a:moveTo>
                    <a:pt x="122" y="0"/>
                  </a:moveTo>
                  <a:lnTo>
                    <a:pt x="122" y="0"/>
                  </a:lnTo>
                  <a:lnTo>
                    <a:pt x="90" y="0"/>
                  </a:lnTo>
                  <a:lnTo>
                    <a:pt x="64" y="10"/>
                  </a:lnTo>
                  <a:lnTo>
                    <a:pt x="42" y="21"/>
                  </a:lnTo>
                  <a:lnTo>
                    <a:pt x="27" y="37"/>
                  </a:lnTo>
                  <a:lnTo>
                    <a:pt x="11" y="53"/>
                  </a:lnTo>
                  <a:lnTo>
                    <a:pt x="6" y="68"/>
                  </a:lnTo>
                  <a:lnTo>
                    <a:pt x="0" y="84"/>
                  </a:lnTo>
                  <a:lnTo>
                    <a:pt x="0" y="95"/>
                  </a:lnTo>
                  <a:lnTo>
                    <a:pt x="0" y="95"/>
                  </a:lnTo>
                  <a:lnTo>
                    <a:pt x="11" y="105"/>
                  </a:lnTo>
                  <a:lnTo>
                    <a:pt x="27" y="111"/>
                  </a:lnTo>
                  <a:lnTo>
                    <a:pt x="37" y="111"/>
                  </a:lnTo>
                  <a:lnTo>
                    <a:pt x="48" y="105"/>
                  </a:lnTo>
                  <a:lnTo>
                    <a:pt x="74" y="90"/>
                  </a:lnTo>
                  <a:lnTo>
                    <a:pt x="95" y="68"/>
                  </a:lnTo>
                  <a:lnTo>
                    <a:pt x="111" y="42"/>
                  </a:lnTo>
                  <a:lnTo>
                    <a:pt x="122" y="16"/>
                  </a:lnTo>
                  <a:lnTo>
                    <a:pt x="127" y="0"/>
                  </a:lnTo>
                  <a:lnTo>
                    <a:pt x="122" y="0"/>
                  </a:lnTo>
                  <a:lnTo>
                    <a:pt x="122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875" name="Freeform 411"/>
            <p:cNvSpPr>
              <a:spLocks/>
            </p:cNvSpPr>
            <p:nvPr/>
          </p:nvSpPr>
          <p:spPr bwMode="auto">
            <a:xfrm>
              <a:off x="8547101" y="1073310"/>
              <a:ext cx="201613" cy="262423"/>
            </a:xfrm>
            <a:custGeom>
              <a:avLst/>
              <a:gdLst/>
              <a:ahLst/>
              <a:cxnLst>
                <a:cxn ang="0">
                  <a:pos x="122" y="0"/>
                </a:cxn>
                <a:cxn ang="0">
                  <a:pos x="122" y="0"/>
                </a:cxn>
                <a:cxn ang="0">
                  <a:pos x="90" y="0"/>
                </a:cxn>
                <a:cxn ang="0">
                  <a:pos x="64" y="10"/>
                </a:cxn>
                <a:cxn ang="0">
                  <a:pos x="42" y="21"/>
                </a:cxn>
                <a:cxn ang="0">
                  <a:pos x="27" y="37"/>
                </a:cxn>
                <a:cxn ang="0">
                  <a:pos x="11" y="53"/>
                </a:cxn>
                <a:cxn ang="0">
                  <a:pos x="6" y="68"/>
                </a:cxn>
                <a:cxn ang="0">
                  <a:pos x="0" y="84"/>
                </a:cxn>
                <a:cxn ang="0">
                  <a:pos x="0" y="95"/>
                </a:cxn>
                <a:cxn ang="0">
                  <a:pos x="0" y="95"/>
                </a:cxn>
                <a:cxn ang="0">
                  <a:pos x="11" y="105"/>
                </a:cxn>
                <a:cxn ang="0">
                  <a:pos x="27" y="111"/>
                </a:cxn>
                <a:cxn ang="0">
                  <a:pos x="37" y="111"/>
                </a:cxn>
                <a:cxn ang="0">
                  <a:pos x="48" y="105"/>
                </a:cxn>
                <a:cxn ang="0">
                  <a:pos x="74" y="90"/>
                </a:cxn>
                <a:cxn ang="0">
                  <a:pos x="95" y="68"/>
                </a:cxn>
                <a:cxn ang="0">
                  <a:pos x="111" y="42"/>
                </a:cxn>
                <a:cxn ang="0">
                  <a:pos x="122" y="16"/>
                </a:cxn>
                <a:cxn ang="0">
                  <a:pos x="127" y="0"/>
                </a:cxn>
                <a:cxn ang="0">
                  <a:pos x="122" y="0"/>
                </a:cxn>
                <a:cxn ang="0">
                  <a:pos x="122" y="0"/>
                </a:cxn>
              </a:cxnLst>
              <a:rect l="0" t="0" r="r" b="b"/>
              <a:pathLst>
                <a:path w="127" h="111">
                  <a:moveTo>
                    <a:pt x="122" y="0"/>
                  </a:moveTo>
                  <a:lnTo>
                    <a:pt x="122" y="0"/>
                  </a:lnTo>
                  <a:lnTo>
                    <a:pt x="90" y="0"/>
                  </a:lnTo>
                  <a:lnTo>
                    <a:pt x="64" y="10"/>
                  </a:lnTo>
                  <a:lnTo>
                    <a:pt x="42" y="21"/>
                  </a:lnTo>
                  <a:lnTo>
                    <a:pt x="27" y="37"/>
                  </a:lnTo>
                  <a:lnTo>
                    <a:pt x="11" y="53"/>
                  </a:lnTo>
                  <a:lnTo>
                    <a:pt x="6" y="68"/>
                  </a:lnTo>
                  <a:lnTo>
                    <a:pt x="0" y="84"/>
                  </a:lnTo>
                  <a:lnTo>
                    <a:pt x="0" y="95"/>
                  </a:lnTo>
                  <a:lnTo>
                    <a:pt x="0" y="95"/>
                  </a:lnTo>
                  <a:lnTo>
                    <a:pt x="11" y="105"/>
                  </a:lnTo>
                  <a:lnTo>
                    <a:pt x="27" y="111"/>
                  </a:lnTo>
                  <a:lnTo>
                    <a:pt x="37" y="111"/>
                  </a:lnTo>
                  <a:lnTo>
                    <a:pt x="48" y="105"/>
                  </a:lnTo>
                  <a:lnTo>
                    <a:pt x="74" y="90"/>
                  </a:lnTo>
                  <a:lnTo>
                    <a:pt x="95" y="68"/>
                  </a:lnTo>
                  <a:lnTo>
                    <a:pt x="111" y="42"/>
                  </a:lnTo>
                  <a:lnTo>
                    <a:pt x="122" y="16"/>
                  </a:lnTo>
                  <a:lnTo>
                    <a:pt x="127" y="0"/>
                  </a:lnTo>
                  <a:lnTo>
                    <a:pt x="122" y="0"/>
                  </a:lnTo>
                  <a:lnTo>
                    <a:pt x="122" y="0"/>
                  </a:lnTo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876" name="Freeform 412"/>
            <p:cNvSpPr>
              <a:spLocks/>
            </p:cNvSpPr>
            <p:nvPr/>
          </p:nvSpPr>
          <p:spPr bwMode="auto">
            <a:xfrm>
              <a:off x="8797926" y="1397203"/>
              <a:ext cx="117475" cy="297887"/>
            </a:xfrm>
            <a:custGeom>
              <a:avLst/>
              <a:gdLst/>
              <a:ahLst/>
              <a:cxnLst>
                <a:cxn ang="0">
                  <a:pos x="58" y="5"/>
                </a:cxn>
                <a:cxn ang="0">
                  <a:pos x="58" y="5"/>
                </a:cxn>
                <a:cxn ang="0">
                  <a:pos x="22" y="32"/>
                </a:cxn>
                <a:cxn ang="0">
                  <a:pos x="11" y="47"/>
                </a:cxn>
                <a:cxn ang="0">
                  <a:pos x="6" y="63"/>
                </a:cxn>
                <a:cxn ang="0">
                  <a:pos x="0" y="74"/>
                </a:cxn>
                <a:cxn ang="0">
                  <a:pos x="6" y="90"/>
                </a:cxn>
                <a:cxn ang="0">
                  <a:pos x="11" y="105"/>
                </a:cxn>
                <a:cxn ang="0">
                  <a:pos x="22" y="121"/>
                </a:cxn>
                <a:cxn ang="0">
                  <a:pos x="22" y="121"/>
                </a:cxn>
                <a:cxn ang="0">
                  <a:pos x="37" y="126"/>
                </a:cxn>
                <a:cxn ang="0">
                  <a:pos x="48" y="121"/>
                </a:cxn>
                <a:cxn ang="0">
                  <a:pos x="58" y="116"/>
                </a:cxn>
                <a:cxn ang="0">
                  <a:pos x="64" y="111"/>
                </a:cxn>
                <a:cxn ang="0">
                  <a:pos x="74" y="90"/>
                </a:cxn>
                <a:cxn ang="0">
                  <a:pos x="74" y="58"/>
                </a:cxn>
                <a:cxn ang="0">
                  <a:pos x="74" y="32"/>
                </a:cxn>
                <a:cxn ang="0">
                  <a:pos x="69" y="10"/>
                </a:cxn>
                <a:cxn ang="0">
                  <a:pos x="64" y="0"/>
                </a:cxn>
                <a:cxn ang="0">
                  <a:pos x="64" y="0"/>
                </a:cxn>
                <a:cxn ang="0">
                  <a:pos x="58" y="5"/>
                </a:cxn>
              </a:cxnLst>
              <a:rect l="0" t="0" r="r" b="b"/>
              <a:pathLst>
                <a:path w="74" h="126">
                  <a:moveTo>
                    <a:pt x="58" y="5"/>
                  </a:moveTo>
                  <a:lnTo>
                    <a:pt x="58" y="5"/>
                  </a:lnTo>
                  <a:lnTo>
                    <a:pt x="22" y="32"/>
                  </a:lnTo>
                  <a:lnTo>
                    <a:pt x="11" y="47"/>
                  </a:lnTo>
                  <a:lnTo>
                    <a:pt x="6" y="63"/>
                  </a:lnTo>
                  <a:lnTo>
                    <a:pt x="0" y="74"/>
                  </a:lnTo>
                  <a:lnTo>
                    <a:pt x="6" y="90"/>
                  </a:lnTo>
                  <a:lnTo>
                    <a:pt x="11" y="105"/>
                  </a:lnTo>
                  <a:lnTo>
                    <a:pt x="22" y="121"/>
                  </a:lnTo>
                  <a:lnTo>
                    <a:pt x="22" y="121"/>
                  </a:lnTo>
                  <a:lnTo>
                    <a:pt x="37" y="126"/>
                  </a:lnTo>
                  <a:lnTo>
                    <a:pt x="48" y="121"/>
                  </a:lnTo>
                  <a:lnTo>
                    <a:pt x="58" y="116"/>
                  </a:lnTo>
                  <a:lnTo>
                    <a:pt x="64" y="111"/>
                  </a:lnTo>
                  <a:lnTo>
                    <a:pt x="74" y="90"/>
                  </a:lnTo>
                  <a:lnTo>
                    <a:pt x="74" y="58"/>
                  </a:lnTo>
                  <a:lnTo>
                    <a:pt x="74" y="32"/>
                  </a:lnTo>
                  <a:lnTo>
                    <a:pt x="69" y="10"/>
                  </a:lnTo>
                  <a:lnTo>
                    <a:pt x="64" y="0"/>
                  </a:lnTo>
                  <a:lnTo>
                    <a:pt x="64" y="0"/>
                  </a:lnTo>
                  <a:lnTo>
                    <a:pt x="58" y="5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877" name="Freeform 413"/>
            <p:cNvSpPr>
              <a:spLocks/>
            </p:cNvSpPr>
            <p:nvPr/>
          </p:nvSpPr>
          <p:spPr bwMode="auto">
            <a:xfrm>
              <a:off x="8797926" y="1658455"/>
              <a:ext cx="117475" cy="297887"/>
            </a:xfrm>
            <a:custGeom>
              <a:avLst/>
              <a:gdLst/>
              <a:ahLst/>
              <a:cxnLst>
                <a:cxn ang="0">
                  <a:pos x="58" y="5"/>
                </a:cxn>
                <a:cxn ang="0">
                  <a:pos x="58" y="5"/>
                </a:cxn>
                <a:cxn ang="0">
                  <a:pos x="22" y="32"/>
                </a:cxn>
                <a:cxn ang="0">
                  <a:pos x="11" y="47"/>
                </a:cxn>
                <a:cxn ang="0">
                  <a:pos x="6" y="63"/>
                </a:cxn>
                <a:cxn ang="0">
                  <a:pos x="0" y="74"/>
                </a:cxn>
                <a:cxn ang="0">
                  <a:pos x="6" y="90"/>
                </a:cxn>
                <a:cxn ang="0">
                  <a:pos x="11" y="105"/>
                </a:cxn>
                <a:cxn ang="0">
                  <a:pos x="22" y="121"/>
                </a:cxn>
                <a:cxn ang="0">
                  <a:pos x="22" y="121"/>
                </a:cxn>
                <a:cxn ang="0">
                  <a:pos x="37" y="126"/>
                </a:cxn>
                <a:cxn ang="0">
                  <a:pos x="48" y="121"/>
                </a:cxn>
                <a:cxn ang="0">
                  <a:pos x="58" y="116"/>
                </a:cxn>
                <a:cxn ang="0">
                  <a:pos x="64" y="111"/>
                </a:cxn>
                <a:cxn ang="0">
                  <a:pos x="74" y="90"/>
                </a:cxn>
                <a:cxn ang="0">
                  <a:pos x="74" y="58"/>
                </a:cxn>
                <a:cxn ang="0">
                  <a:pos x="74" y="32"/>
                </a:cxn>
                <a:cxn ang="0">
                  <a:pos x="69" y="10"/>
                </a:cxn>
                <a:cxn ang="0">
                  <a:pos x="64" y="0"/>
                </a:cxn>
                <a:cxn ang="0">
                  <a:pos x="64" y="0"/>
                </a:cxn>
                <a:cxn ang="0">
                  <a:pos x="58" y="5"/>
                </a:cxn>
              </a:cxnLst>
              <a:rect l="0" t="0" r="r" b="b"/>
              <a:pathLst>
                <a:path w="74" h="126">
                  <a:moveTo>
                    <a:pt x="58" y="5"/>
                  </a:moveTo>
                  <a:lnTo>
                    <a:pt x="58" y="5"/>
                  </a:lnTo>
                  <a:lnTo>
                    <a:pt x="22" y="32"/>
                  </a:lnTo>
                  <a:lnTo>
                    <a:pt x="11" y="47"/>
                  </a:lnTo>
                  <a:lnTo>
                    <a:pt x="6" y="63"/>
                  </a:lnTo>
                  <a:lnTo>
                    <a:pt x="0" y="74"/>
                  </a:lnTo>
                  <a:lnTo>
                    <a:pt x="6" y="90"/>
                  </a:lnTo>
                  <a:lnTo>
                    <a:pt x="11" y="105"/>
                  </a:lnTo>
                  <a:lnTo>
                    <a:pt x="22" y="121"/>
                  </a:lnTo>
                  <a:lnTo>
                    <a:pt x="22" y="121"/>
                  </a:lnTo>
                  <a:lnTo>
                    <a:pt x="37" y="126"/>
                  </a:lnTo>
                  <a:lnTo>
                    <a:pt x="48" y="121"/>
                  </a:lnTo>
                  <a:lnTo>
                    <a:pt x="58" y="116"/>
                  </a:lnTo>
                  <a:lnTo>
                    <a:pt x="64" y="111"/>
                  </a:lnTo>
                  <a:lnTo>
                    <a:pt x="74" y="90"/>
                  </a:lnTo>
                  <a:lnTo>
                    <a:pt x="74" y="58"/>
                  </a:lnTo>
                  <a:lnTo>
                    <a:pt x="74" y="32"/>
                  </a:lnTo>
                  <a:lnTo>
                    <a:pt x="69" y="10"/>
                  </a:lnTo>
                  <a:lnTo>
                    <a:pt x="64" y="0"/>
                  </a:lnTo>
                  <a:lnTo>
                    <a:pt x="64" y="0"/>
                  </a:lnTo>
                  <a:lnTo>
                    <a:pt x="58" y="5"/>
                  </a:lnTo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878" name="Freeform 414"/>
            <p:cNvSpPr>
              <a:spLocks/>
            </p:cNvSpPr>
            <p:nvPr/>
          </p:nvSpPr>
          <p:spPr bwMode="auto">
            <a:xfrm>
              <a:off x="8623301" y="1572153"/>
              <a:ext cx="133350" cy="260060"/>
            </a:xfrm>
            <a:custGeom>
              <a:avLst/>
              <a:gdLst/>
              <a:ahLst/>
              <a:cxnLst>
                <a:cxn ang="0">
                  <a:pos x="5" y="5"/>
                </a:cxn>
                <a:cxn ang="0">
                  <a:pos x="5" y="5"/>
                </a:cxn>
                <a:cxn ang="0">
                  <a:pos x="0" y="16"/>
                </a:cxn>
                <a:cxn ang="0">
                  <a:pos x="0" y="37"/>
                </a:cxn>
                <a:cxn ang="0">
                  <a:pos x="0" y="58"/>
                </a:cxn>
                <a:cxn ang="0">
                  <a:pos x="5" y="79"/>
                </a:cxn>
                <a:cxn ang="0">
                  <a:pos x="16" y="95"/>
                </a:cxn>
                <a:cxn ang="0">
                  <a:pos x="26" y="105"/>
                </a:cxn>
                <a:cxn ang="0">
                  <a:pos x="42" y="110"/>
                </a:cxn>
                <a:cxn ang="0">
                  <a:pos x="63" y="105"/>
                </a:cxn>
                <a:cxn ang="0">
                  <a:pos x="63" y="105"/>
                </a:cxn>
                <a:cxn ang="0">
                  <a:pos x="79" y="95"/>
                </a:cxn>
                <a:cxn ang="0">
                  <a:pos x="84" y="84"/>
                </a:cxn>
                <a:cxn ang="0">
                  <a:pos x="84" y="68"/>
                </a:cxn>
                <a:cxn ang="0">
                  <a:pos x="84" y="58"/>
                </a:cxn>
                <a:cxn ang="0">
                  <a:pos x="68" y="37"/>
                </a:cxn>
                <a:cxn ang="0">
                  <a:pos x="47" y="21"/>
                </a:cxn>
                <a:cxn ang="0">
                  <a:pos x="47" y="21"/>
                </a:cxn>
                <a:cxn ang="0">
                  <a:pos x="58" y="26"/>
                </a:cxn>
                <a:cxn ang="0">
                  <a:pos x="47" y="16"/>
                </a:cxn>
                <a:cxn ang="0">
                  <a:pos x="21" y="5"/>
                </a:cxn>
                <a:cxn ang="0">
                  <a:pos x="16" y="0"/>
                </a:cxn>
                <a:cxn ang="0">
                  <a:pos x="5" y="5"/>
                </a:cxn>
              </a:cxnLst>
              <a:rect l="0" t="0" r="r" b="b"/>
              <a:pathLst>
                <a:path w="84" h="110">
                  <a:moveTo>
                    <a:pt x="5" y="5"/>
                  </a:moveTo>
                  <a:lnTo>
                    <a:pt x="5" y="5"/>
                  </a:lnTo>
                  <a:lnTo>
                    <a:pt x="0" y="16"/>
                  </a:lnTo>
                  <a:lnTo>
                    <a:pt x="0" y="37"/>
                  </a:lnTo>
                  <a:lnTo>
                    <a:pt x="0" y="58"/>
                  </a:lnTo>
                  <a:lnTo>
                    <a:pt x="5" y="79"/>
                  </a:lnTo>
                  <a:lnTo>
                    <a:pt x="16" y="95"/>
                  </a:lnTo>
                  <a:lnTo>
                    <a:pt x="26" y="105"/>
                  </a:lnTo>
                  <a:lnTo>
                    <a:pt x="42" y="110"/>
                  </a:lnTo>
                  <a:lnTo>
                    <a:pt x="63" y="105"/>
                  </a:lnTo>
                  <a:lnTo>
                    <a:pt x="63" y="105"/>
                  </a:lnTo>
                  <a:lnTo>
                    <a:pt x="79" y="95"/>
                  </a:lnTo>
                  <a:lnTo>
                    <a:pt x="84" y="84"/>
                  </a:lnTo>
                  <a:lnTo>
                    <a:pt x="84" y="68"/>
                  </a:lnTo>
                  <a:lnTo>
                    <a:pt x="84" y="58"/>
                  </a:lnTo>
                  <a:lnTo>
                    <a:pt x="68" y="37"/>
                  </a:lnTo>
                  <a:lnTo>
                    <a:pt x="47" y="21"/>
                  </a:lnTo>
                  <a:lnTo>
                    <a:pt x="47" y="21"/>
                  </a:lnTo>
                  <a:lnTo>
                    <a:pt x="58" y="26"/>
                  </a:lnTo>
                  <a:lnTo>
                    <a:pt x="47" y="16"/>
                  </a:lnTo>
                  <a:lnTo>
                    <a:pt x="21" y="5"/>
                  </a:lnTo>
                  <a:lnTo>
                    <a:pt x="16" y="0"/>
                  </a:lnTo>
                  <a:lnTo>
                    <a:pt x="5" y="5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879" name="Freeform 415"/>
            <p:cNvSpPr>
              <a:spLocks/>
            </p:cNvSpPr>
            <p:nvPr/>
          </p:nvSpPr>
          <p:spPr bwMode="auto">
            <a:xfrm>
              <a:off x="8623301" y="1833405"/>
              <a:ext cx="133350" cy="260060"/>
            </a:xfrm>
            <a:custGeom>
              <a:avLst/>
              <a:gdLst/>
              <a:ahLst/>
              <a:cxnLst>
                <a:cxn ang="0">
                  <a:pos x="5" y="5"/>
                </a:cxn>
                <a:cxn ang="0">
                  <a:pos x="5" y="5"/>
                </a:cxn>
                <a:cxn ang="0">
                  <a:pos x="0" y="16"/>
                </a:cxn>
                <a:cxn ang="0">
                  <a:pos x="0" y="37"/>
                </a:cxn>
                <a:cxn ang="0">
                  <a:pos x="0" y="58"/>
                </a:cxn>
                <a:cxn ang="0">
                  <a:pos x="5" y="79"/>
                </a:cxn>
                <a:cxn ang="0">
                  <a:pos x="16" y="95"/>
                </a:cxn>
                <a:cxn ang="0">
                  <a:pos x="26" y="105"/>
                </a:cxn>
                <a:cxn ang="0">
                  <a:pos x="42" y="110"/>
                </a:cxn>
                <a:cxn ang="0">
                  <a:pos x="63" y="105"/>
                </a:cxn>
                <a:cxn ang="0">
                  <a:pos x="63" y="105"/>
                </a:cxn>
                <a:cxn ang="0">
                  <a:pos x="79" y="95"/>
                </a:cxn>
                <a:cxn ang="0">
                  <a:pos x="84" y="84"/>
                </a:cxn>
                <a:cxn ang="0">
                  <a:pos x="84" y="68"/>
                </a:cxn>
                <a:cxn ang="0">
                  <a:pos x="84" y="58"/>
                </a:cxn>
                <a:cxn ang="0">
                  <a:pos x="68" y="37"/>
                </a:cxn>
                <a:cxn ang="0">
                  <a:pos x="47" y="21"/>
                </a:cxn>
                <a:cxn ang="0">
                  <a:pos x="47" y="21"/>
                </a:cxn>
                <a:cxn ang="0">
                  <a:pos x="58" y="26"/>
                </a:cxn>
                <a:cxn ang="0">
                  <a:pos x="47" y="16"/>
                </a:cxn>
                <a:cxn ang="0">
                  <a:pos x="21" y="5"/>
                </a:cxn>
                <a:cxn ang="0">
                  <a:pos x="16" y="0"/>
                </a:cxn>
                <a:cxn ang="0">
                  <a:pos x="5" y="5"/>
                </a:cxn>
              </a:cxnLst>
              <a:rect l="0" t="0" r="r" b="b"/>
              <a:pathLst>
                <a:path w="84" h="110">
                  <a:moveTo>
                    <a:pt x="5" y="5"/>
                  </a:moveTo>
                  <a:lnTo>
                    <a:pt x="5" y="5"/>
                  </a:lnTo>
                  <a:lnTo>
                    <a:pt x="0" y="16"/>
                  </a:lnTo>
                  <a:lnTo>
                    <a:pt x="0" y="37"/>
                  </a:lnTo>
                  <a:lnTo>
                    <a:pt x="0" y="58"/>
                  </a:lnTo>
                  <a:lnTo>
                    <a:pt x="5" y="79"/>
                  </a:lnTo>
                  <a:lnTo>
                    <a:pt x="16" y="95"/>
                  </a:lnTo>
                  <a:lnTo>
                    <a:pt x="26" y="105"/>
                  </a:lnTo>
                  <a:lnTo>
                    <a:pt x="42" y="110"/>
                  </a:lnTo>
                  <a:lnTo>
                    <a:pt x="63" y="105"/>
                  </a:lnTo>
                  <a:lnTo>
                    <a:pt x="63" y="105"/>
                  </a:lnTo>
                  <a:lnTo>
                    <a:pt x="79" y="95"/>
                  </a:lnTo>
                  <a:lnTo>
                    <a:pt x="84" y="84"/>
                  </a:lnTo>
                  <a:lnTo>
                    <a:pt x="84" y="68"/>
                  </a:lnTo>
                  <a:lnTo>
                    <a:pt x="84" y="58"/>
                  </a:lnTo>
                  <a:lnTo>
                    <a:pt x="68" y="37"/>
                  </a:lnTo>
                  <a:lnTo>
                    <a:pt x="47" y="21"/>
                  </a:lnTo>
                  <a:lnTo>
                    <a:pt x="47" y="21"/>
                  </a:lnTo>
                  <a:lnTo>
                    <a:pt x="58" y="26"/>
                  </a:lnTo>
                  <a:lnTo>
                    <a:pt x="47" y="16"/>
                  </a:lnTo>
                  <a:lnTo>
                    <a:pt x="21" y="5"/>
                  </a:lnTo>
                  <a:lnTo>
                    <a:pt x="16" y="0"/>
                  </a:lnTo>
                  <a:lnTo>
                    <a:pt x="5" y="5"/>
                  </a:lnTo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880" name="Freeform 416"/>
            <p:cNvSpPr>
              <a:spLocks/>
            </p:cNvSpPr>
            <p:nvPr/>
          </p:nvSpPr>
          <p:spPr bwMode="auto">
            <a:xfrm>
              <a:off x="8740776" y="1820391"/>
              <a:ext cx="158750" cy="113481"/>
            </a:xfrm>
            <a:custGeom>
              <a:avLst/>
              <a:gdLst/>
              <a:ahLst/>
              <a:cxnLst>
                <a:cxn ang="0">
                  <a:pos x="94" y="0"/>
                </a:cxn>
                <a:cxn ang="0">
                  <a:pos x="94" y="0"/>
                </a:cxn>
                <a:cxn ang="0">
                  <a:pos x="31" y="11"/>
                </a:cxn>
                <a:cxn ang="0">
                  <a:pos x="10" y="16"/>
                </a:cxn>
                <a:cxn ang="0">
                  <a:pos x="0" y="21"/>
                </a:cxn>
                <a:cxn ang="0">
                  <a:pos x="0" y="26"/>
                </a:cxn>
                <a:cxn ang="0">
                  <a:pos x="0" y="32"/>
                </a:cxn>
                <a:cxn ang="0">
                  <a:pos x="21" y="42"/>
                </a:cxn>
                <a:cxn ang="0">
                  <a:pos x="21" y="42"/>
                </a:cxn>
                <a:cxn ang="0">
                  <a:pos x="36" y="48"/>
                </a:cxn>
                <a:cxn ang="0">
                  <a:pos x="52" y="48"/>
                </a:cxn>
                <a:cxn ang="0">
                  <a:pos x="68" y="42"/>
                </a:cxn>
                <a:cxn ang="0">
                  <a:pos x="84" y="37"/>
                </a:cxn>
                <a:cxn ang="0">
                  <a:pos x="89" y="26"/>
                </a:cxn>
                <a:cxn ang="0">
                  <a:pos x="100" y="16"/>
                </a:cxn>
                <a:cxn ang="0">
                  <a:pos x="100" y="5"/>
                </a:cxn>
                <a:cxn ang="0">
                  <a:pos x="94" y="0"/>
                </a:cxn>
              </a:cxnLst>
              <a:rect l="0" t="0" r="r" b="b"/>
              <a:pathLst>
                <a:path w="100" h="48">
                  <a:moveTo>
                    <a:pt x="94" y="0"/>
                  </a:moveTo>
                  <a:lnTo>
                    <a:pt x="94" y="0"/>
                  </a:lnTo>
                  <a:lnTo>
                    <a:pt x="31" y="11"/>
                  </a:lnTo>
                  <a:lnTo>
                    <a:pt x="10" y="16"/>
                  </a:lnTo>
                  <a:lnTo>
                    <a:pt x="0" y="21"/>
                  </a:lnTo>
                  <a:lnTo>
                    <a:pt x="0" y="26"/>
                  </a:lnTo>
                  <a:lnTo>
                    <a:pt x="0" y="32"/>
                  </a:lnTo>
                  <a:lnTo>
                    <a:pt x="21" y="42"/>
                  </a:lnTo>
                  <a:lnTo>
                    <a:pt x="21" y="42"/>
                  </a:lnTo>
                  <a:lnTo>
                    <a:pt x="36" y="48"/>
                  </a:lnTo>
                  <a:lnTo>
                    <a:pt x="52" y="48"/>
                  </a:lnTo>
                  <a:lnTo>
                    <a:pt x="68" y="42"/>
                  </a:lnTo>
                  <a:lnTo>
                    <a:pt x="84" y="37"/>
                  </a:lnTo>
                  <a:lnTo>
                    <a:pt x="89" y="26"/>
                  </a:lnTo>
                  <a:lnTo>
                    <a:pt x="100" y="16"/>
                  </a:lnTo>
                  <a:lnTo>
                    <a:pt x="100" y="5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881" name="Freeform 417"/>
            <p:cNvSpPr>
              <a:spLocks/>
            </p:cNvSpPr>
            <p:nvPr/>
          </p:nvSpPr>
          <p:spPr bwMode="auto">
            <a:xfrm>
              <a:off x="8740776" y="2081643"/>
              <a:ext cx="158750" cy="113481"/>
            </a:xfrm>
            <a:custGeom>
              <a:avLst/>
              <a:gdLst/>
              <a:ahLst/>
              <a:cxnLst>
                <a:cxn ang="0">
                  <a:pos x="94" y="0"/>
                </a:cxn>
                <a:cxn ang="0">
                  <a:pos x="94" y="0"/>
                </a:cxn>
                <a:cxn ang="0">
                  <a:pos x="31" y="11"/>
                </a:cxn>
                <a:cxn ang="0">
                  <a:pos x="10" y="16"/>
                </a:cxn>
                <a:cxn ang="0">
                  <a:pos x="0" y="21"/>
                </a:cxn>
                <a:cxn ang="0">
                  <a:pos x="0" y="26"/>
                </a:cxn>
                <a:cxn ang="0">
                  <a:pos x="0" y="32"/>
                </a:cxn>
                <a:cxn ang="0">
                  <a:pos x="21" y="42"/>
                </a:cxn>
                <a:cxn ang="0">
                  <a:pos x="21" y="42"/>
                </a:cxn>
                <a:cxn ang="0">
                  <a:pos x="36" y="48"/>
                </a:cxn>
                <a:cxn ang="0">
                  <a:pos x="52" y="48"/>
                </a:cxn>
                <a:cxn ang="0">
                  <a:pos x="68" y="42"/>
                </a:cxn>
                <a:cxn ang="0">
                  <a:pos x="84" y="37"/>
                </a:cxn>
                <a:cxn ang="0">
                  <a:pos x="89" y="26"/>
                </a:cxn>
                <a:cxn ang="0">
                  <a:pos x="100" y="16"/>
                </a:cxn>
                <a:cxn ang="0">
                  <a:pos x="100" y="5"/>
                </a:cxn>
                <a:cxn ang="0">
                  <a:pos x="94" y="0"/>
                </a:cxn>
              </a:cxnLst>
              <a:rect l="0" t="0" r="r" b="b"/>
              <a:pathLst>
                <a:path w="100" h="48">
                  <a:moveTo>
                    <a:pt x="94" y="0"/>
                  </a:moveTo>
                  <a:lnTo>
                    <a:pt x="94" y="0"/>
                  </a:lnTo>
                  <a:lnTo>
                    <a:pt x="31" y="11"/>
                  </a:lnTo>
                  <a:lnTo>
                    <a:pt x="10" y="16"/>
                  </a:lnTo>
                  <a:lnTo>
                    <a:pt x="0" y="21"/>
                  </a:lnTo>
                  <a:lnTo>
                    <a:pt x="0" y="26"/>
                  </a:lnTo>
                  <a:lnTo>
                    <a:pt x="0" y="32"/>
                  </a:lnTo>
                  <a:lnTo>
                    <a:pt x="21" y="42"/>
                  </a:lnTo>
                  <a:lnTo>
                    <a:pt x="21" y="42"/>
                  </a:lnTo>
                  <a:lnTo>
                    <a:pt x="36" y="48"/>
                  </a:lnTo>
                  <a:lnTo>
                    <a:pt x="52" y="48"/>
                  </a:lnTo>
                  <a:lnTo>
                    <a:pt x="68" y="42"/>
                  </a:lnTo>
                  <a:lnTo>
                    <a:pt x="84" y="37"/>
                  </a:lnTo>
                  <a:lnTo>
                    <a:pt x="89" y="26"/>
                  </a:lnTo>
                  <a:lnTo>
                    <a:pt x="100" y="16"/>
                  </a:lnTo>
                  <a:lnTo>
                    <a:pt x="100" y="5"/>
                  </a:lnTo>
                  <a:lnTo>
                    <a:pt x="94" y="0"/>
                  </a:lnTo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882" name="Freeform 418"/>
            <p:cNvSpPr>
              <a:spLocks/>
            </p:cNvSpPr>
            <p:nvPr/>
          </p:nvSpPr>
          <p:spPr bwMode="auto">
            <a:xfrm>
              <a:off x="9158289" y="1770744"/>
              <a:ext cx="268288" cy="274245"/>
            </a:xfrm>
            <a:custGeom>
              <a:avLst/>
              <a:gdLst/>
              <a:ahLst/>
              <a:cxnLst>
                <a:cxn ang="0">
                  <a:pos x="169" y="0"/>
                </a:cxn>
                <a:cxn ang="0">
                  <a:pos x="169" y="0"/>
                </a:cxn>
                <a:cxn ang="0">
                  <a:pos x="121" y="11"/>
                </a:cxn>
                <a:cxn ang="0">
                  <a:pos x="58" y="26"/>
                </a:cxn>
                <a:cxn ang="0">
                  <a:pos x="26" y="42"/>
                </a:cxn>
                <a:cxn ang="0">
                  <a:pos x="5" y="58"/>
                </a:cxn>
                <a:cxn ang="0">
                  <a:pos x="0" y="69"/>
                </a:cxn>
                <a:cxn ang="0">
                  <a:pos x="0" y="79"/>
                </a:cxn>
                <a:cxn ang="0">
                  <a:pos x="0" y="90"/>
                </a:cxn>
                <a:cxn ang="0">
                  <a:pos x="11" y="100"/>
                </a:cxn>
                <a:cxn ang="0">
                  <a:pos x="11" y="100"/>
                </a:cxn>
                <a:cxn ang="0">
                  <a:pos x="21" y="111"/>
                </a:cxn>
                <a:cxn ang="0">
                  <a:pos x="32" y="116"/>
                </a:cxn>
                <a:cxn ang="0">
                  <a:pos x="48" y="116"/>
                </a:cxn>
                <a:cxn ang="0">
                  <a:pos x="58" y="116"/>
                </a:cxn>
                <a:cxn ang="0">
                  <a:pos x="84" y="100"/>
                </a:cxn>
                <a:cxn ang="0">
                  <a:pos x="111" y="79"/>
                </a:cxn>
                <a:cxn ang="0">
                  <a:pos x="148" y="26"/>
                </a:cxn>
                <a:cxn ang="0">
                  <a:pos x="169" y="0"/>
                </a:cxn>
              </a:cxnLst>
              <a:rect l="0" t="0" r="r" b="b"/>
              <a:pathLst>
                <a:path w="169" h="116">
                  <a:moveTo>
                    <a:pt x="169" y="0"/>
                  </a:moveTo>
                  <a:lnTo>
                    <a:pt x="169" y="0"/>
                  </a:lnTo>
                  <a:lnTo>
                    <a:pt x="121" y="11"/>
                  </a:lnTo>
                  <a:lnTo>
                    <a:pt x="58" y="26"/>
                  </a:lnTo>
                  <a:lnTo>
                    <a:pt x="26" y="42"/>
                  </a:lnTo>
                  <a:lnTo>
                    <a:pt x="5" y="58"/>
                  </a:lnTo>
                  <a:lnTo>
                    <a:pt x="0" y="69"/>
                  </a:lnTo>
                  <a:lnTo>
                    <a:pt x="0" y="79"/>
                  </a:lnTo>
                  <a:lnTo>
                    <a:pt x="0" y="90"/>
                  </a:lnTo>
                  <a:lnTo>
                    <a:pt x="11" y="100"/>
                  </a:lnTo>
                  <a:lnTo>
                    <a:pt x="11" y="100"/>
                  </a:lnTo>
                  <a:lnTo>
                    <a:pt x="21" y="111"/>
                  </a:lnTo>
                  <a:lnTo>
                    <a:pt x="32" y="116"/>
                  </a:lnTo>
                  <a:lnTo>
                    <a:pt x="48" y="116"/>
                  </a:lnTo>
                  <a:lnTo>
                    <a:pt x="58" y="116"/>
                  </a:lnTo>
                  <a:lnTo>
                    <a:pt x="84" y="100"/>
                  </a:lnTo>
                  <a:lnTo>
                    <a:pt x="111" y="79"/>
                  </a:lnTo>
                  <a:lnTo>
                    <a:pt x="148" y="26"/>
                  </a:lnTo>
                  <a:lnTo>
                    <a:pt x="169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883" name="Freeform 419"/>
            <p:cNvSpPr>
              <a:spLocks/>
            </p:cNvSpPr>
            <p:nvPr/>
          </p:nvSpPr>
          <p:spPr bwMode="auto">
            <a:xfrm>
              <a:off x="9158289" y="1770744"/>
              <a:ext cx="268288" cy="274245"/>
            </a:xfrm>
            <a:custGeom>
              <a:avLst/>
              <a:gdLst/>
              <a:ahLst/>
              <a:cxnLst>
                <a:cxn ang="0">
                  <a:pos x="169" y="0"/>
                </a:cxn>
                <a:cxn ang="0">
                  <a:pos x="169" y="0"/>
                </a:cxn>
                <a:cxn ang="0">
                  <a:pos x="121" y="11"/>
                </a:cxn>
                <a:cxn ang="0">
                  <a:pos x="58" y="26"/>
                </a:cxn>
                <a:cxn ang="0">
                  <a:pos x="26" y="42"/>
                </a:cxn>
                <a:cxn ang="0">
                  <a:pos x="5" y="58"/>
                </a:cxn>
                <a:cxn ang="0">
                  <a:pos x="0" y="69"/>
                </a:cxn>
                <a:cxn ang="0">
                  <a:pos x="0" y="79"/>
                </a:cxn>
                <a:cxn ang="0">
                  <a:pos x="0" y="90"/>
                </a:cxn>
                <a:cxn ang="0">
                  <a:pos x="11" y="100"/>
                </a:cxn>
                <a:cxn ang="0">
                  <a:pos x="11" y="100"/>
                </a:cxn>
                <a:cxn ang="0">
                  <a:pos x="21" y="111"/>
                </a:cxn>
                <a:cxn ang="0">
                  <a:pos x="32" y="116"/>
                </a:cxn>
                <a:cxn ang="0">
                  <a:pos x="48" y="116"/>
                </a:cxn>
                <a:cxn ang="0">
                  <a:pos x="58" y="116"/>
                </a:cxn>
                <a:cxn ang="0">
                  <a:pos x="84" y="100"/>
                </a:cxn>
                <a:cxn ang="0">
                  <a:pos x="111" y="79"/>
                </a:cxn>
                <a:cxn ang="0">
                  <a:pos x="148" y="26"/>
                </a:cxn>
                <a:cxn ang="0">
                  <a:pos x="169" y="0"/>
                </a:cxn>
              </a:cxnLst>
              <a:rect l="0" t="0" r="r" b="b"/>
              <a:pathLst>
                <a:path w="169" h="116">
                  <a:moveTo>
                    <a:pt x="169" y="0"/>
                  </a:moveTo>
                  <a:lnTo>
                    <a:pt x="169" y="0"/>
                  </a:lnTo>
                  <a:lnTo>
                    <a:pt x="121" y="11"/>
                  </a:lnTo>
                  <a:lnTo>
                    <a:pt x="58" y="26"/>
                  </a:lnTo>
                  <a:lnTo>
                    <a:pt x="26" y="42"/>
                  </a:lnTo>
                  <a:lnTo>
                    <a:pt x="5" y="58"/>
                  </a:lnTo>
                  <a:lnTo>
                    <a:pt x="0" y="69"/>
                  </a:lnTo>
                  <a:lnTo>
                    <a:pt x="0" y="79"/>
                  </a:lnTo>
                  <a:lnTo>
                    <a:pt x="0" y="90"/>
                  </a:lnTo>
                  <a:lnTo>
                    <a:pt x="11" y="100"/>
                  </a:lnTo>
                  <a:lnTo>
                    <a:pt x="11" y="100"/>
                  </a:lnTo>
                  <a:lnTo>
                    <a:pt x="21" y="111"/>
                  </a:lnTo>
                  <a:lnTo>
                    <a:pt x="32" y="116"/>
                  </a:lnTo>
                  <a:lnTo>
                    <a:pt x="48" y="116"/>
                  </a:lnTo>
                  <a:lnTo>
                    <a:pt x="58" y="116"/>
                  </a:lnTo>
                  <a:lnTo>
                    <a:pt x="84" y="100"/>
                  </a:lnTo>
                  <a:lnTo>
                    <a:pt x="111" y="79"/>
                  </a:lnTo>
                  <a:lnTo>
                    <a:pt x="148" y="26"/>
                  </a:lnTo>
                  <a:lnTo>
                    <a:pt x="169" y="0"/>
                  </a:lnTo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884" name="Freeform 420"/>
            <p:cNvSpPr>
              <a:spLocks/>
            </p:cNvSpPr>
            <p:nvPr/>
          </p:nvSpPr>
          <p:spPr bwMode="auto">
            <a:xfrm>
              <a:off x="9217026" y="2033168"/>
              <a:ext cx="200025" cy="172585"/>
            </a:xfrm>
            <a:custGeom>
              <a:avLst/>
              <a:gdLst/>
              <a:ahLst/>
              <a:cxnLst>
                <a:cxn ang="0">
                  <a:pos x="126" y="58"/>
                </a:cxn>
                <a:cxn ang="0">
                  <a:pos x="126" y="58"/>
                </a:cxn>
                <a:cxn ang="0">
                  <a:pos x="121" y="47"/>
                </a:cxn>
                <a:cxn ang="0">
                  <a:pos x="111" y="31"/>
                </a:cxn>
                <a:cxn ang="0">
                  <a:pos x="74" y="10"/>
                </a:cxn>
                <a:cxn ang="0">
                  <a:pos x="53" y="0"/>
                </a:cxn>
                <a:cxn ang="0">
                  <a:pos x="32" y="0"/>
                </a:cxn>
                <a:cxn ang="0">
                  <a:pos x="16" y="5"/>
                </a:cxn>
                <a:cxn ang="0">
                  <a:pos x="5" y="21"/>
                </a:cxn>
                <a:cxn ang="0">
                  <a:pos x="5" y="21"/>
                </a:cxn>
                <a:cxn ang="0">
                  <a:pos x="0" y="31"/>
                </a:cxn>
                <a:cxn ang="0">
                  <a:pos x="0" y="42"/>
                </a:cxn>
                <a:cxn ang="0">
                  <a:pos x="5" y="52"/>
                </a:cxn>
                <a:cxn ang="0">
                  <a:pos x="11" y="58"/>
                </a:cxn>
                <a:cxn ang="0">
                  <a:pos x="32" y="68"/>
                </a:cxn>
                <a:cxn ang="0">
                  <a:pos x="53" y="73"/>
                </a:cxn>
                <a:cxn ang="0">
                  <a:pos x="79" y="73"/>
                </a:cxn>
                <a:cxn ang="0">
                  <a:pos x="105" y="68"/>
                </a:cxn>
                <a:cxn ang="0">
                  <a:pos x="121" y="63"/>
                </a:cxn>
                <a:cxn ang="0">
                  <a:pos x="126" y="58"/>
                </a:cxn>
              </a:cxnLst>
              <a:rect l="0" t="0" r="r" b="b"/>
              <a:pathLst>
                <a:path w="126" h="73">
                  <a:moveTo>
                    <a:pt x="126" y="58"/>
                  </a:moveTo>
                  <a:lnTo>
                    <a:pt x="126" y="58"/>
                  </a:lnTo>
                  <a:lnTo>
                    <a:pt x="121" y="47"/>
                  </a:lnTo>
                  <a:lnTo>
                    <a:pt x="111" y="31"/>
                  </a:lnTo>
                  <a:lnTo>
                    <a:pt x="74" y="10"/>
                  </a:lnTo>
                  <a:lnTo>
                    <a:pt x="53" y="0"/>
                  </a:lnTo>
                  <a:lnTo>
                    <a:pt x="32" y="0"/>
                  </a:lnTo>
                  <a:lnTo>
                    <a:pt x="16" y="5"/>
                  </a:lnTo>
                  <a:lnTo>
                    <a:pt x="5" y="21"/>
                  </a:lnTo>
                  <a:lnTo>
                    <a:pt x="5" y="21"/>
                  </a:lnTo>
                  <a:lnTo>
                    <a:pt x="0" y="31"/>
                  </a:lnTo>
                  <a:lnTo>
                    <a:pt x="0" y="42"/>
                  </a:lnTo>
                  <a:lnTo>
                    <a:pt x="5" y="52"/>
                  </a:lnTo>
                  <a:lnTo>
                    <a:pt x="11" y="58"/>
                  </a:lnTo>
                  <a:lnTo>
                    <a:pt x="32" y="68"/>
                  </a:lnTo>
                  <a:lnTo>
                    <a:pt x="53" y="73"/>
                  </a:lnTo>
                  <a:lnTo>
                    <a:pt x="79" y="73"/>
                  </a:lnTo>
                  <a:lnTo>
                    <a:pt x="105" y="68"/>
                  </a:lnTo>
                  <a:lnTo>
                    <a:pt x="121" y="63"/>
                  </a:lnTo>
                  <a:lnTo>
                    <a:pt x="126" y="58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885" name="Freeform 421"/>
            <p:cNvSpPr>
              <a:spLocks/>
            </p:cNvSpPr>
            <p:nvPr/>
          </p:nvSpPr>
          <p:spPr bwMode="auto">
            <a:xfrm>
              <a:off x="9217026" y="2033168"/>
              <a:ext cx="200025" cy="172585"/>
            </a:xfrm>
            <a:custGeom>
              <a:avLst/>
              <a:gdLst/>
              <a:ahLst/>
              <a:cxnLst>
                <a:cxn ang="0">
                  <a:pos x="126" y="58"/>
                </a:cxn>
                <a:cxn ang="0">
                  <a:pos x="126" y="58"/>
                </a:cxn>
                <a:cxn ang="0">
                  <a:pos x="121" y="47"/>
                </a:cxn>
                <a:cxn ang="0">
                  <a:pos x="111" y="31"/>
                </a:cxn>
                <a:cxn ang="0">
                  <a:pos x="74" y="10"/>
                </a:cxn>
                <a:cxn ang="0">
                  <a:pos x="53" y="0"/>
                </a:cxn>
                <a:cxn ang="0">
                  <a:pos x="32" y="0"/>
                </a:cxn>
                <a:cxn ang="0">
                  <a:pos x="16" y="5"/>
                </a:cxn>
                <a:cxn ang="0">
                  <a:pos x="5" y="21"/>
                </a:cxn>
                <a:cxn ang="0">
                  <a:pos x="5" y="21"/>
                </a:cxn>
                <a:cxn ang="0">
                  <a:pos x="0" y="31"/>
                </a:cxn>
                <a:cxn ang="0">
                  <a:pos x="0" y="42"/>
                </a:cxn>
                <a:cxn ang="0">
                  <a:pos x="5" y="52"/>
                </a:cxn>
                <a:cxn ang="0">
                  <a:pos x="11" y="58"/>
                </a:cxn>
                <a:cxn ang="0">
                  <a:pos x="32" y="68"/>
                </a:cxn>
                <a:cxn ang="0">
                  <a:pos x="53" y="73"/>
                </a:cxn>
                <a:cxn ang="0">
                  <a:pos x="79" y="73"/>
                </a:cxn>
                <a:cxn ang="0">
                  <a:pos x="105" y="68"/>
                </a:cxn>
                <a:cxn ang="0">
                  <a:pos x="121" y="63"/>
                </a:cxn>
                <a:cxn ang="0">
                  <a:pos x="126" y="58"/>
                </a:cxn>
              </a:cxnLst>
              <a:rect l="0" t="0" r="r" b="b"/>
              <a:pathLst>
                <a:path w="126" h="73">
                  <a:moveTo>
                    <a:pt x="126" y="58"/>
                  </a:moveTo>
                  <a:lnTo>
                    <a:pt x="126" y="58"/>
                  </a:lnTo>
                  <a:lnTo>
                    <a:pt x="121" y="47"/>
                  </a:lnTo>
                  <a:lnTo>
                    <a:pt x="111" y="31"/>
                  </a:lnTo>
                  <a:lnTo>
                    <a:pt x="74" y="10"/>
                  </a:lnTo>
                  <a:lnTo>
                    <a:pt x="53" y="0"/>
                  </a:lnTo>
                  <a:lnTo>
                    <a:pt x="32" y="0"/>
                  </a:lnTo>
                  <a:lnTo>
                    <a:pt x="16" y="5"/>
                  </a:lnTo>
                  <a:lnTo>
                    <a:pt x="5" y="21"/>
                  </a:lnTo>
                  <a:lnTo>
                    <a:pt x="5" y="21"/>
                  </a:lnTo>
                  <a:lnTo>
                    <a:pt x="0" y="31"/>
                  </a:lnTo>
                  <a:lnTo>
                    <a:pt x="0" y="42"/>
                  </a:lnTo>
                  <a:lnTo>
                    <a:pt x="5" y="52"/>
                  </a:lnTo>
                  <a:lnTo>
                    <a:pt x="11" y="58"/>
                  </a:lnTo>
                  <a:lnTo>
                    <a:pt x="32" y="68"/>
                  </a:lnTo>
                  <a:lnTo>
                    <a:pt x="53" y="73"/>
                  </a:lnTo>
                  <a:lnTo>
                    <a:pt x="79" y="73"/>
                  </a:lnTo>
                  <a:lnTo>
                    <a:pt x="105" y="68"/>
                  </a:lnTo>
                  <a:lnTo>
                    <a:pt x="121" y="63"/>
                  </a:lnTo>
                  <a:lnTo>
                    <a:pt x="126" y="58"/>
                  </a:lnTo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886" name="Freeform 422"/>
            <p:cNvSpPr>
              <a:spLocks/>
            </p:cNvSpPr>
            <p:nvPr/>
          </p:nvSpPr>
          <p:spPr bwMode="auto">
            <a:xfrm>
              <a:off x="9124951" y="1609980"/>
              <a:ext cx="117475" cy="248238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16" y="0"/>
                </a:cxn>
                <a:cxn ang="0">
                  <a:pos x="5" y="26"/>
                </a:cxn>
                <a:cxn ang="0">
                  <a:pos x="0" y="63"/>
                </a:cxn>
                <a:cxn ang="0">
                  <a:pos x="0" y="84"/>
                </a:cxn>
                <a:cxn ang="0">
                  <a:pos x="0" y="94"/>
                </a:cxn>
                <a:cxn ang="0">
                  <a:pos x="16" y="105"/>
                </a:cxn>
                <a:cxn ang="0">
                  <a:pos x="37" y="105"/>
                </a:cxn>
                <a:cxn ang="0">
                  <a:pos x="37" y="105"/>
                </a:cxn>
                <a:cxn ang="0">
                  <a:pos x="53" y="100"/>
                </a:cxn>
                <a:cxn ang="0">
                  <a:pos x="63" y="89"/>
                </a:cxn>
                <a:cxn ang="0">
                  <a:pos x="74" y="84"/>
                </a:cxn>
                <a:cxn ang="0">
                  <a:pos x="74" y="73"/>
                </a:cxn>
                <a:cxn ang="0">
                  <a:pos x="74" y="57"/>
                </a:cxn>
                <a:cxn ang="0">
                  <a:pos x="63" y="36"/>
                </a:cxn>
                <a:cxn ang="0">
                  <a:pos x="47" y="21"/>
                </a:cxn>
                <a:cxn ang="0">
                  <a:pos x="32" y="5"/>
                </a:cxn>
                <a:cxn ang="0">
                  <a:pos x="21" y="0"/>
                </a:cxn>
                <a:cxn ang="0">
                  <a:pos x="16" y="0"/>
                </a:cxn>
              </a:cxnLst>
              <a:rect l="0" t="0" r="r" b="b"/>
              <a:pathLst>
                <a:path w="74" h="105">
                  <a:moveTo>
                    <a:pt x="16" y="0"/>
                  </a:moveTo>
                  <a:lnTo>
                    <a:pt x="16" y="0"/>
                  </a:lnTo>
                  <a:lnTo>
                    <a:pt x="5" y="26"/>
                  </a:lnTo>
                  <a:lnTo>
                    <a:pt x="0" y="63"/>
                  </a:lnTo>
                  <a:lnTo>
                    <a:pt x="0" y="84"/>
                  </a:lnTo>
                  <a:lnTo>
                    <a:pt x="0" y="94"/>
                  </a:lnTo>
                  <a:lnTo>
                    <a:pt x="16" y="105"/>
                  </a:lnTo>
                  <a:lnTo>
                    <a:pt x="37" y="105"/>
                  </a:lnTo>
                  <a:lnTo>
                    <a:pt x="37" y="105"/>
                  </a:lnTo>
                  <a:lnTo>
                    <a:pt x="53" y="100"/>
                  </a:lnTo>
                  <a:lnTo>
                    <a:pt x="63" y="89"/>
                  </a:lnTo>
                  <a:lnTo>
                    <a:pt x="74" y="84"/>
                  </a:lnTo>
                  <a:lnTo>
                    <a:pt x="74" y="73"/>
                  </a:lnTo>
                  <a:lnTo>
                    <a:pt x="74" y="57"/>
                  </a:lnTo>
                  <a:lnTo>
                    <a:pt x="63" y="36"/>
                  </a:lnTo>
                  <a:lnTo>
                    <a:pt x="47" y="21"/>
                  </a:lnTo>
                  <a:lnTo>
                    <a:pt x="32" y="5"/>
                  </a:lnTo>
                  <a:lnTo>
                    <a:pt x="21" y="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887" name="Freeform 423"/>
            <p:cNvSpPr>
              <a:spLocks/>
            </p:cNvSpPr>
            <p:nvPr/>
          </p:nvSpPr>
          <p:spPr bwMode="auto">
            <a:xfrm>
              <a:off x="9124951" y="1609980"/>
              <a:ext cx="117475" cy="248238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16" y="0"/>
                </a:cxn>
                <a:cxn ang="0">
                  <a:pos x="5" y="26"/>
                </a:cxn>
                <a:cxn ang="0">
                  <a:pos x="0" y="63"/>
                </a:cxn>
                <a:cxn ang="0">
                  <a:pos x="0" y="84"/>
                </a:cxn>
                <a:cxn ang="0">
                  <a:pos x="0" y="94"/>
                </a:cxn>
                <a:cxn ang="0">
                  <a:pos x="16" y="105"/>
                </a:cxn>
                <a:cxn ang="0">
                  <a:pos x="37" y="105"/>
                </a:cxn>
                <a:cxn ang="0">
                  <a:pos x="37" y="105"/>
                </a:cxn>
                <a:cxn ang="0">
                  <a:pos x="53" y="100"/>
                </a:cxn>
                <a:cxn ang="0">
                  <a:pos x="63" y="89"/>
                </a:cxn>
                <a:cxn ang="0">
                  <a:pos x="74" y="84"/>
                </a:cxn>
                <a:cxn ang="0">
                  <a:pos x="74" y="73"/>
                </a:cxn>
                <a:cxn ang="0">
                  <a:pos x="74" y="57"/>
                </a:cxn>
                <a:cxn ang="0">
                  <a:pos x="63" y="36"/>
                </a:cxn>
                <a:cxn ang="0">
                  <a:pos x="47" y="21"/>
                </a:cxn>
                <a:cxn ang="0">
                  <a:pos x="32" y="5"/>
                </a:cxn>
                <a:cxn ang="0">
                  <a:pos x="21" y="0"/>
                </a:cxn>
                <a:cxn ang="0">
                  <a:pos x="16" y="0"/>
                </a:cxn>
              </a:cxnLst>
              <a:rect l="0" t="0" r="r" b="b"/>
              <a:pathLst>
                <a:path w="74" h="105">
                  <a:moveTo>
                    <a:pt x="16" y="0"/>
                  </a:moveTo>
                  <a:lnTo>
                    <a:pt x="16" y="0"/>
                  </a:lnTo>
                  <a:lnTo>
                    <a:pt x="5" y="26"/>
                  </a:lnTo>
                  <a:lnTo>
                    <a:pt x="0" y="63"/>
                  </a:lnTo>
                  <a:lnTo>
                    <a:pt x="0" y="84"/>
                  </a:lnTo>
                  <a:lnTo>
                    <a:pt x="0" y="94"/>
                  </a:lnTo>
                  <a:lnTo>
                    <a:pt x="16" y="105"/>
                  </a:lnTo>
                  <a:lnTo>
                    <a:pt x="37" y="105"/>
                  </a:lnTo>
                  <a:lnTo>
                    <a:pt x="37" y="105"/>
                  </a:lnTo>
                  <a:lnTo>
                    <a:pt x="53" y="100"/>
                  </a:lnTo>
                  <a:lnTo>
                    <a:pt x="63" y="89"/>
                  </a:lnTo>
                  <a:lnTo>
                    <a:pt x="74" y="84"/>
                  </a:lnTo>
                  <a:lnTo>
                    <a:pt x="74" y="73"/>
                  </a:lnTo>
                  <a:lnTo>
                    <a:pt x="74" y="57"/>
                  </a:lnTo>
                  <a:lnTo>
                    <a:pt x="63" y="36"/>
                  </a:lnTo>
                  <a:lnTo>
                    <a:pt x="47" y="21"/>
                  </a:lnTo>
                  <a:lnTo>
                    <a:pt x="32" y="5"/>
                  </a:lnTo>
                  <a:lnTo>
                    <a:pt x="21" y="0"/>
                  </a:lnTo>
                  <a:lnTo>
                    <a:pt x="16" y="0"/>
                  </a:lnTo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888" name="Freeform 424"/>
            <p:cNvSpPr>
              <a:spLocks/>
            </p:cNvSpPr>
            <p:nvPr/>
          </p:nvSpPr>
          <p:spPr bwMode="auto">
            <a:xfrm>
              <a:off x="9032876" y="2144285"/>
              <a:ext cx="109538" cy="163128"/>
            </a:xfrm>
            <a:custGeom>
              <a:avLst/>
              <a:gdLst/>
              <a:ahLst/>
              <a:cxnLst>
                <a:cxn ang="0">
                  <a:pos x="69" y="69"/>
                </a:cxn>
                <a:cxn ang="0">
                  <a:pos x="69" y="69"/>
                </a:cxn>
                <a:cxn ang="0">
                  <a:pos x="69" y="53"/>
                </a:cxn>
                <a:cxn ang="0">
                  <a:pos x="63" y="26"/>
                </a:cxn>
                <a:cxn ang="0">
                  <a:pos x="58" y="11"/>
                </a:cxn>
                <a:cxn ang="0">
                  <a:pos x="47" y="0"/>
                </a:cxn>
                <a:cxn ang="0">
                  <a:pos x="32" y="0"/>
                </a:cxn>
                <a:cxn ang="0">
                  <a:pos x="16" y="0"/>
                </a:cxn>
                <a:cxn ang="0">
                  <a:pos x="16" y="0"/>
                </a:cxn>
                <a:cxn ang="0">
                  <a:pos x="0" y="16"/>
                </a:cxn>
                <a:cxn ang="0">
                  <a:pos x="0" y="26"/>
                </a:cxn>
                <a:cxn ang="0">
                  <a:pos x="11" y="42"/>
                </a:cxn>
                <a:cxn ang="0">
                  <a:pos x="21" y="53"/>
                </a:cxn>
                <a:cxn ang="0">
                  <a:pos x="58" y="69"/>
                </a:cxn>
                <a:cxn ang="0">
                  <a:pos x="69" y="69"/>
                </a:cxn>
                <a:cxn ang="0">
                  <a:pos x="69" y="69"/>
                </a:cxn>
              </a:cxnLst>
              <a:rect l="0" t="0" r="r" b="b"/>
              <a:pathLst>
                <a:path w="69" h="69">
                  <a:moveTo>
                    <a:pt x="69" y="69"/>
                  </a:moveTo>
                  <a:lnTo>
                    <a:pt x="69" y="69"/>
                  </a:lnTo>
                  <a:lnTo>
                    <a:pt x="69" y="53"/>
                  </a:lnTo>
                  <a:lnTo>
                    <a:pt x="63" y="26"/>
                  </a:lnTo>
                  <a:lnTo>
                    <a:pt x="58" y="11"/>
                  </a:lnTo>
                  <a:lnTo>
                    <a:pt x="47" y="0"/>
                  </a:lnTo>
                  <a:lnTo>
                    <a:pt x="32" y="0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0" y="16"/>
                  </a:lnTo>
                  <a:lnTo>
                    <a:pt x="0" y="26"/>
                  </a:lnTo>
                  <a:lnTo>
                    <a:pt x="11" y="42"/>
                  </a:lnTo>
                  <a:lnTo>
                    <a:pt x="21" y="53"/>
                  </a:lnTo>
                  <a:lnTo>
                    <a:pt x="58" y="69"/>
                  </a:lnTo>
                  <a:lnTo>
                    <a:pt x="69" y="69"/>
                  </a:lnTo>
                  <a:lnTo>
                    <a:pt x="69" y="69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889" name="Freeform 425"/>
            <p:cNvSpPr>
              <a:spLocks/>
            </p:cNvSpPr>
            <p:nvPr/>
          </p:nvSpPr>
          <p:spPr bwMode="auto">
            <a:xfrm>
              <a:off x="9032876" y="2144285"/>
              <a:ext cx="109538" cy="163128"/>
            </a:xfrm>
            <a:custGeom>
              <a:avLst/>
              <a:gdLst/>
              <a:ahLst/>
              <a:cxnLst>
                <a:cxn ang="0">
                  <a:pos x="69" y="69"/>
                </a:cxn>
                <a:cxn ang="0">
                  <a:pos x="69" y="69"/>
                </a:cxn>
                <a:cxn ang="0">
                  <a:pos x="69" y="53"/>
                </a:cxn>
                <a:cxn ang="0">
                  <a:pos x="63" y="26"/>
                </a:cxn>
                <a:cxn ang="0">
                  <a:pos x="58" y="11"/>
                </a:cxn>
                <a:cxn ang="0">
                  <a:pos x="47" y="0"/>
                </a:cxn>
                <a:cxn ang="0">
                  <a:pos x="32" y="0"/>
                </a:cxn>
                <a:cxn ang="0">
                  <a:pos x="16" y="0"/>
                </a:cxn>
                <a:cxn ang="0">
                  <a:pos x="16" y="0"/>
                </a:cxn>
                <a:cxn ang="0">
                  <a:pos x="0" y="16"/>
                </a:cxn>
                <a:cxn ang="0">
                  <a:pos x="0" y="26"/>
                </a:cxn>
                <a:cxn ang="0">
                  <a:pos x="11" y="42"/>
                </a:cxn>
                <a:cxn ang="0">
                  <a:pos x="21" y="53"/>
                </a:cxn>
                <a:cxn ang="0">
                  <a:pos x="58" y="69"/>
                </a:cxn>
                <a:cxn ang="0">
                  <a:pos x="69" y="69"/>
                </a:cxn>
                <a:cxn ang="0">
                  <a:pos x="69" y="69"/>
                </a:cxn>
              </a:cxnLst>
              <a:rect l="0" t="0" r="r" b="b"/>
              <a:pathLst>
                <a:path w="69" h="69">
                  <a:moveTo>
                    <a:pt x="69" y="69"/>
                  </a:moveTo>
                  <a:lnTo>
                    <a:pt x="69" y="69"/>
                  </a:lnTo>
                  <a:lnTo>
                    <a:pt x="69" y="53"/>
                  </a:lnTo>
                  <a:lnTo>
                    <a:pt x="63" y="26"/>
                  </a:lnTo>
                  <a:lnTo>
                    <a:pt x="58" y="11"/>
                  </a:lnTo>
                  <a:lnTo>
                    <a:pt x="47" y="0"/>
                  </a:lnTo>
                  <a:lnTo>
                    <a:pt x="32" y="0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0" y="16"/>
                  </a:lnTo>
                  <a:lnTo>
                    <a:pt x="0" y="26"/>
                  </a:lnTo>
                  <a:lnTo>
                    <a:pt x="11" y="42"/>
                  </a:lnTo>
                  <a:lnTo>
                    <a:pt x="21" y="53"/>
                  </a:lnTo>
                  <a:lnTo>
                    <a:pt x="58" y="69"/>
                  </a:lnTo>
                  <a:lnTo>
                    <a:pt x="69" y="69"/>
                  </a:lnTo>
                  <a:lnTo>
                    <a:pt x="69" y="69"/>
                  </a:lnTo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890" name="Freeform 426"/>
            <p:cNvSpPr>
              <a:spLocks/>
            </p:cNvSpPr>
            <p:nvPr/>
          </p:nvSpPr>
          <p:spPr bwMode="auto">
            <a:xfrm>
              <a:off x="9501189" y="2368882"/>
              <a:ext cx="242888" cy="212776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148" y="0"/>
                </a:cxn>
                <a:cxn ang="0">
                  <a:pos x="111" y="5"/>
                </a:cxn>
                <a:cxn ang="0">
                  <a:pos x="69" y="10"/>
                </a:cxn>
                <a:cxn ang="0">
                  <a:pos x="53" y="16"/>
                </a:cxn>
                <a:cxn ang="0">
                  <a:pos x="37" y="26"/>
                </a:cxn>
                <a:cxn ang="0">
                  <a:pos x="21" y="37"/>
                </a:cxn>
                <a:cxn ang="0">
                  <a:pos x="11" y="53"/>
                </a:cxn>
                <a:cxn ang="0">
                  <a:pos x="11" y="53"/>
                </a:cxn>
                <a:cxn ang="0">
                  <a:pos x="0" y="68"/>
                </a:cxn>
                <a:cxn ang="0">
                  <a:pos x="0" y="84"/>
                </a:cxn>
                <a:cxn ang="0">
                  <a:pos x="5" y="90"/>
                </a:cxn>
                <a:cxn ang="0">
                  <a:pos x="11" y="90"/>
                </a:cxn>
                <a:cxn ang="0">
                  <a:pos x="37" y="84"/>
                </a:cxn>
                <a:cxn ang="0">
                  <a:pos x="74" y="63"/>
                </a:cxn>
                <a:cxn ang="0">
                  <a:pos x="132" y="16"/>
                </a:cxn>
                <a:cxn ang="0">
                  <a:pos x="148" y="0"/>
                </a:cxn>
                <a:cxn ang="0">
                  <a:pos x="153" y="0"/>
                </a:cxn>
                <a:cxn ang="0">
                  <a:pos x="148" y="0"/>
                </a:cxn>
              </a:cxnLst>
              <a:rect l="0" t="0" r="r" b="b"/>
              <a:pathLst>
                <a:path w="153" h="90">
                  <a:moveTo>
                    <a:pt x="148" y="0"/>
                  </a:moveTo>
                  <a:lnTo>
                    <a:pt x="148" y="0"/>
                  </a:lnTo>
                  <a:lnTo>
                    <a:pt x="111" y="5"/>
                  </a:lnTo>
                  <a:lnTo>
                    <a:pt x="69" y="10"/>
                  </a:lnTo>
                  <a:lnTo>
                    <a:pt x="53" y="16"/>
                  </a:lnTo>
                  <a:lnTo>
                    <a:pt x="37" y="26"/>
                  </a:lnTo>
                  <a:lnTo>
                    <a:pt x="21" y="37"/>
                  </a:lnTo>
                  <a:lnTo>
                    <a:pt x="11" y="53"/>
                  </a:lnTo>
                  <a:lnTo>
                    <a:pt x="11" y="53"/>
                  </a:lnTo>
                  <a:lnTo>
                    <a:pt x="0" y="68"/>
                  </a:lnTo>
                  <a:lnTo>
                    <a:pt x="0" y="84"/>
                  </a:lnTo>
                  <a:lnTo>
                    <a:pt x="5" y="90"/>
                  </a:lnTo>
                  <a:lnTo>
                    <a:pt x="11" y="90"/>
                  </a:lnTo>
                  <a:lnTo>
                    <a:pt x="37" y="84"/>
                  </a:lnTo>
                  <a:lnTo>
                    <a:pt x="74" y="63"/>
                  </a:lnTo>
                  <a:lnTo>
                    <a:pt x="132" y="16"/>
                  </a:lnTo>
                  <a:lnTo>
                    <a:pt x="148" y="0"/>
                  </a:lnTo>
                  <a:lnTo>
                    <a:pt x="153" y="0"/>
                  </a:lnTo>
                  <a:lnTo>
                    <a:pt x="148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891" name="Freeform 427"/>
            <p:cNvSpPr>
              <a:spLocks/>
            </p:cNvSpPr>
            <p:nvPr/>
          </p:nvSpPr>
          <p:spPr bwMode="auto">
            <a:xfrm>
              <a:off x="9501189" y="2368882"/>
              <a:ext cx="242888" cy="212776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148" y="0"/>
                </a:cxn>
                <a:cxn ang="0">
                  <a:pos x="111" y="5"/>
                </a:cxn>
                <a:cxn ang="0">
                  <a:pos x="69" y="10"/>
                </a:cxn>
                <a:cxn ang="0">
                  <a:pos x="53" y="16"/>
                </a:cxn>
                <a:cxn ang="0">
                  <a:pos x="37" y="26"/>
                </a:cxn>
                <a:cxn ang="0">
                  <a:pos x="21" y="37"/>
                </a:cxn>
                <a:cxn ang="0">
                  <a:pos x="11" y="53"/>
                </a:cxn>
                <a:cxn ang="0">
                  <a:pos x="11" y="53"/>
                </a:cxn>
                <a:cxn ang="0">
                  <a:pos x="0" y="68"/>
                </a:cxn>
                <a:cxn ang="0">
                  <a:pos x="0" y="84"/>
                </a:cxn>
                <a:cxn ang="0">
                  <a:pos x="5" y="90"/>
                </a:cxn>
                <a:cxn ang="0">
                  <a:pos x="11" y="90"/>
                </a:cxn>
                <a:cxn ang="0">
                  <a:pos x="37" y="84"/>
                </a:cxn>
                <a:cxn ang="0">
                  <a:pos x="74" y="63"/>
                </a:cxn>
                <a:cxn ang="0">
                  <a:pos x="132" y="16"/>
                </a:cxn>
                <a:cxn ang="0">
                  <a:pos x="148" y="0"/>
                </a:cxn>
                <a:cxn ang="0">
                  <a:pos x="153" y="0"/>
                </a:cxn>
                <a:cxn ang="0">
                  <a:pos x="148" y="0"/>
                </a:cxn>
              </a:cxnLst>
              <a:rect l="0" t="0" r="r" b="b"/>
              <a:pathLst>
                <a:path w="153" h="90">
                  <a:moveTo>
                    <a:pt x="148" y="0"/>
                  </a:moveTo>
                  <a:lnTo>
                    <a:pt x="148" y="0"/>
                  </a:lnTo>
                  <a:lnTo>
                    <a:pt x="111" y="5"/>
                  </a:lnTo>
                  <a:lnTo>
                    <a:pt x="69" y="10"/>
                  </a:lnTo>
                  <a:lnTo>
                    <a:pt x="53" y="16"/>
                  </a:lnTo>
                  <a:lnTo>
                    <a:pt x="37" y="26"/>
                  </a:lnTo>
                  <a:lnTo>
                    <a:pt x="21" y="37"/>
                  </a:lnTo>
                  <a:lnTo>
                    <a:pt x="11" y="53"/>
                  </a:lnTo>
                  <a:lnTo>
                    <a:pt x="11" y="53"/>
                  </a:lnTo>
                  <a:lnTo>
                    <a:pt x="0" y="68"/>
                  </a:lnTo>
                  <a:lnTo>
                    <a:pt x="0" y="84"/>
                  </a:lnTo>
                  <a:lnTo>
                    <a:pt x="5" y="90"/>
                  </a:lnTo>
                  <a:lnTo>
                    <a:pt x="11" y="90"/>
                  </a:lnTo>
                  <a:lnTo>
                    <a:pt x="37" y="84"/>
                  </a:lnTo>
                  <a:lnTo>
                    <a:pt x="74" y="63"/>
                  </a:lnTo>
                  <a:lnTo>
                    <a:pt x="132" y="16"/>
                  </a:lnTo>
                  <a:lnTo>
                    <a:pt x="148" y="0"/>
                  </a:lnTo>
                  <a:lnTo>
                    <a:pt x="153" y="0"/>
                  </a:lnTo>
                  <a:lnTo>
                    <a:pt x="148" y="0"/>
                  </a:lnTo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892" name="Freeform 428"/>
            <p:cNvSpPr>
              <a:spLocks/>
            </p:cNvSpPr>
            <p:nvPr/>
          </p:nvSpPr>
          <p:spPr bwMode="auto">
            <a:xfrm>
              <a:off x="9451976" y="2617121"/>
              <a:ext cx="174625" cy="113481"/>
            </a:xfrm>
            <a:custGeom>
              <a:avLst/>
              <a:gdLst/>
              <a:ahLst/>
              <a:cxnLst>
                <a:cxn ang="0">
                  <a:pos x="105" y="32"/>
                </a:cxn>
                <a:cxn ang="0">
                  <a:pos x="105" y="32"/>
                </a:cxn>
                <a:cxn ang="0">
                  <a:pos x="63" y="11"/>
                </a:cxn>
                <a:cxn ang="0">
                  <a:pos x="47" y="6"/>
                </a:cxn>
                <a:cxn ang="0">
                  <a:pos x="31" y="0"/>
                </a:cxn>
                <a:cxn ang="0">
                  <a:pos x="21" y="6"/>
                </a:cxn>
                <a:cxn ang="0">
                  <a:pos x="10" y="11"/>
                </a:cxn>
                <a:cxn ang="0">
                  <a:pos x="10" y="11"/>
                </a:cxn>
                <a:cxn ang="0">
                  <a:pos x="0" y="21"/>
                </a:cxn>
                <a:cxn ang="0">
                  <a:pos x="0" y="32"/>
                </a:cxn>
                <a:cxn ang="0">
                  <a:pos x="0" y="37"/>
                </a:cxn>
                <a:cxn ang="0">
                  <a:pos x="5" y="42"/>
                </a:cxn>
                <a:cxn ang="0">
                  <a:pos x="26" y="48"/>
                </a:cxn>
                <a:cxn ang="0">
                  <a:pos x="52" y="48"/>
                </a:cxn>
                <a:cxn ang="0">
                  <a:pos x="100" y="42"/>
                </a:cxn>
                <a:cxn ang="0">
                  <a:pos x="110" y="37"/>
                </a:cxn>
                <a:cxn ang="0">
                  <a:pos x="110" y="37"/>
                </a:cxn>
                <a:cxn ang="0">
                  <a:pos x="105" y="32"/>
                </a:cxn>
              </a:cxnLst>
              <a:rect l="0" t="0" r="r" b="b"/>
              <a:pathLst>
                <a:path w="110" h="48">
                  <a:moveTo>
                    <a:pt x="105" y="32"/>
                  </a:moveTo>
                  <a:lnTo>
                    <a:pt x="105" y="32"/>
                  </a:lnTo>
                  <a:lnTo>
                    <a:pt x="63" y="11"/>
                  </a:lnTo>
                  <a:lnTo>
                    <a:pt x="47" y="6"/>
                  </a:lnTo>
                  <a:lnTo>
                    <a:pt x="31" y="0"/>
                  </a:lnTo>
                  <a:lnTo>
                    <a:pt x="21" y="6"/>
                  </a:lnTo>
                  <a:lnTo>
                    <a:pt x="10" y="11"/>
                  </a:lnTo>
                  <a:lnTo>
                    <a:pt x="10" y="11"/>
                  </a:lnTo>
                  <a:lnTo>
                    <a:pt x="0" y="21"/>
                  </a:lnTo>
                  <a:lnTo>
                    <a:pt x="0" y="32"/>
                  </a:lnTo>
                  <a:lnTo>
                    <a:pt x="0" y="37"/>
                  </a:lnTo>
                  <a:lnTo>
                    <a:pt x="5" y="42"/>
                  </a:lnTo>
                  <a:lnTo>
                    <a:pt x="26" y="48"/>
                  </a:lnTo>
                  <a:lnTo>
                    <a:pt x="52" y="48"/>
                  </a:lnTo>
                  <a:lnTo>
                    <a:pt x="100" y="42"/>
                  </a:lnTo>
                  <a:lnTo>
                    <a:pt x="110" y="37"/>
                  </a:lnTo>
                  <a:lnTo>
                    <a:pt x="110" y="37"/>
                  </a:lnTo>
                  <a:lnTo>
                    <a:pt x="105" y="32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893" name="Freeform 429"/>
            <p:cNvSpPr>
              <a:spLocks/>
            </p:cNvSpPr>
            <p:nvPr/>
          </p:nvSpPr>
          <p:spPr bwMode="auto">
            <a:xfrm>
              <a:off x="9451976" y="2617121"/>
              <a:ext cx="174625" cy="113481"/>
            </a:xfrm>
            <a:custGeom>
              <a:avLst/>
              <a:gdLst/>
              <a:ahLst/>
              <a:cxnLst>
                <a:cxn ang="0">
                  <a:pos x="105" y="32"/>
                </a:cxn>
                <a:cxn ang="0">
                  <a:pos x="105" y="32"/>
                </a:cxn>
                <a:cxn ang="0">
                  <a:pos x="63" y="11"/>
                </a:cxn>
                <a:cxn ang="0">
                  <a:pos x="47" y="6"/>
                </a:cxn>
                <a:cxn ang="0">
                  <a:pos x="31" y="0"/>
                </a:cxn>
                <a:cxn ang="0">
                  <a:pos x="21" y="6"/>
                </a:cxn>
                <a:cxn ang="0">
                  <a:pos x="10" y="11"/>
                </a:cxn>
                <a:cxn ang="0">
                  <a:pos x="10" y="11"/>
                </a:cxn>
                <a:cxn ang="0">
                  <a:pos x="0" y="21"/>
                </a:cxn>
                <a:cxn ang="0">
                  <a:pos x="0" y="32"/>
                </a:cxn>
                <a:cxn ang="0">
                  <a:pos x="0" y="37"/>
                </a:cxn>
                <a:cxn ang="0">
                  <a:pos x="5" y="42"/>
                </a:cxn>
                <a:cxn ang="0">
                  <a:pos x="26" y="48"/>
                </a:cxn>
                <a:cxn ang="0">
                  <a:pos x="52" y="48"/>
                </a:cxn>
                <a:cxn ang="0">
                  <a:pos x="100" y="42"/>
                </a:cxn>
                <a:cxn ang="0">
                  <a:pos x="110" y="37"/>
                </a:cxn>
                <a:cxn ang="0">
                  <a:pos x="110" y="37"/>
                </a:cxn>
                <a:cxn ang="0">
                  <a:pos x="105" y="32"/>
                </a:cxn>
              </a:cxnLst>
              <a:rect l="0" t="0" r="r" b="b"/>
              <a:pathLst>
                <a:path w="110" h="48">
                  <a:moveTo>
                    <a:pt x="105" y="32"/>
                  </a:moveTo>
                  <a:lnTo>
                    <a:pt x="105" y="32"/>
                  </a:lnTo>
                  <a:lnTo>
                    <a:pt x="63" y="11"/>
                  </a:lnTo>
                  <a:lnTo>
                    <a:pt x="47" y="6"/>
                  </a:lnTo>
                  <a:lnTo>
                    <a:pt x="31" y="0"/>
                  </a:lnTo>
                  <a:lnTo>
                    <a:pt x="21" y="6"/>
                  </a:lnTo>
                  <a:lnTo>
                    <a:pt x="10" y="11"/>
                  </a:lnTo>
                  <a:lnTo>
                    <a:pt x="10" y="11"/>
                  </a:lnTo>
                  <a:lnTo>
                    <a:pt x="0" y="21"/>
                  </a:lnTo>
                  <a:lnTo>
                    <a:pt x="0" y="32"/>
                  </a:lnTo>
                  <a:lnTo>
                    <a:pt x="0" y="37"/>
                  </a:lnTo>
                  <a:lnTo>
                    <a:pt x="5" y="42"/>
                  </a:lnTo>
                  <a:lnTo>
                    <a:pt x="26" y="48"/>
                  </a:lnTo>
                  <a:lnTo>
                    <a:pt x="52" y="48"/>
                  </a:lnTo>
                  <a:lnTo>
                    <a:pt x="100" y="42"/>
                  </a:lnTo>
                  <a:lnTo>
                    <a:pt x="110" y="37"/>
                  </a:lnTo>
                  <a:lnTo>
                    <a:pt x="110" y="37"/>
                  </a:lnTo>
                  <a:lnTo>
                    <a:pt x="105" y="32"/>
                  </a:lnTo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894" name="Freeform 430"/>
            <p:cNvSpPr>
              <a:spLocks/>
            </p:cNvSpPr>
            <p:nvPr/>
          </p:nvSpPr>
          <p:spPr bwMode="auto">
            <a:xfrm>
              <a:off x="9375776" y="2281408"/>
              <a:ext cx="84138" cy="248238"/>
            </a:xfrm>
            <a:custGeom>
              <a:avLst/>
              <a:gdLst/>
              <a:ahLst/>
              <a:cxnLst>
                <a:cxn ang="0">
                  <a:pos x="26" y="5"/>
                </a:cxn>
                <a:cxn ang="0">
                  <a:pos x="26" y="5"/>
                </a:cxn>
                <a:cxn ang="0">
                  <a:pos x="11" y="32"/>
                </a:cxn>
                <a:cxn ang="0">
                  <a:pos x="5" y="53"/>
                </a:cxn>
                <a:cxn ang="0">
                  <a:pos x="0" y="79"/>
                </a:cxn>
                <a:cxn ang="0">
                  <a:pos x="11" y="105"/>
                </a:cxn>
                <a:cxn ang="0">
                  <a:pos x="11" y="105"/>
                </a:cxn>
                <a:cxn ang="0">
                  <a:pos x="26" y="105"/>
                </a:cxn>
                <a:cxn ang="0">
                  <a:pos x="37" y="105"/>
                </a:cxn>
                <a:cxn ang="0">
                  <a:pos x="42" y="105"/>
                </a:cxn>
                <a:cxn ang="0">
                  <a:pos x="48" y="100"/>
                </a:cxn>
                <a:cxn ang="0">
                  <a:pos x="53" y="79"/>
                </a:cxn>
                <a:cxn ang="0">
                  <a:pos x="53" y="53"/>
                </a:cxn>
                <a:cxn ang="0">
                  <a:pos x="48" y="26"/>
                </a:cxn>
                <a:cxn ang="0">
                  <a:pos x="37" y="11"/>
                </a:cxn>
                <a:cxn ang="0">
                  <a:pos x="26" y="0"/>
                </a:cxn>
                <a:cxn ang="0">
                  <a:pos x="26" y="0"/>
                </a:cxn>
                <a:cxn ang="0">
                  <a:pos x="26" y="5"/>
                </a:cxn>
              </a:cxnLst>
              <a:rect l="0" t="0" r="r" b="b"/>
              <a:pathLst>
                <a:path w="53" h="105">
                  <a:moveTo>
                    <a:pt x="26" y="5"/>
                  </a:moveTo>
                  <a:lnTo>
                    <a:pt x="26" y="5"/>
                  </a:lnTo>
                  <a:lnTo>
                    <a:pt x="11" y="32"/>
                  </a:lnTo>
                  <a:lnTo>
                    <a:pt x="5" y="53"/>
                  </a:lnTo>
                  <a:lnTo>
                    <a:pt x="0" y="79"/>
                  </a:lnTo>
                  <a:lnTo>
                    <a:pt x="11" y="105"/>
                  </a:lnTo>
                  <a:lnTo>
                    <a:pt x="11" y="105"/>
                  </a:lnTo>
                  <a:lnTo>
                    <a:pt x="26" y="105"/>
                  </a:lnTo>
                  <a:lnTo>
                    <a:pt x="37" y="105"/>
                  </a:lnTo>
                  <a:lnTo>
                    <a:pt x="42" y="105"/>
                  </a:lnTo>
                  <a:lnTo>
                    <a:pt x="48" y="100"/>
                  </a:lnTo>
                  <a:lnTo>
                    <a:pt x="53" y="79"/>
                  </a:lnTo>
                  <a:lnTo>
                    <a:pt x="53" y="53"/>
                  </a:lnTo>
                  <a:lnTo>
                    <a:pt x="48" y="26"/>
                  </a:lnTo>
                  <a:lnTo>
                    <a:pt x="37" y="11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26" y="5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895" name="Freeform 431"/>
            <p:cNvSpPr>
              <a:spLocks/>
            </p:cNvSpPr>
            <p:nvPr/>
          </p:nvSpPr>
          <p:spPr bwMode="auto">
            <a:xfrm>
              <a:off x="9375776" y="2281408"/>
              <a:ext cx="84138" cy="248238"/>
            </a:xfrm>
            <a:custGeom>
              <a:avLst/>
              <a:gdLst/>
              <a:ahLst/>
              <a:cxnLst>
                <a:cxn ang="0">
                  <a:pos x="26" y="5"/>
                </a:cxn>
                <a:cxn ang="0">
                  <a:pos x="26" y="5"/>
                </a:cxn>
                <a:cxn ang="0">
                  <a:pos x="11" y="32"/>
                </a:cxn>
                <a:cxn ang="0">
                  <a:pos x="5" y="53"/>
                </a:cxn>
                <a:cxn ang="0">
                  <a:pos x="0" y="79"/>
                </a:cxn>
                <a:cxn ang="0">
                  <a:pos x="11" y="105"/>
                </a:cxn>
                <a:cxn ang="0">
                  <a:pos x="11" y="105"/>
                </a:cxn>
                <a:cxn ang="0">
                  <a:pos x="26" y="105"/>
                </a:cxn>
                <a:cxn ang="0">
                  <a:pos x="37" y="105"/>
                </a:cxn>
                <a:cxn ang="0">
                  <a:pos x="42" y="105"/>
                </a:cxn>
                <a:cxn ang="0">
                  <a:pos x="48" y="100"/>
                </a:cxn>
                <a:cxn ang="0">
                  <a:pos x="53" y="79"/>
                </a:cxn>
                <a:cxn ang="0">
                  <a:pos x="53" y="53"/>
                </a:cxn>
                <a:cxn ang="0">
                  <a:pos x="48" y="26"/>
                </a:cxn>
                <a:cxn ang="0">
                  <a:pos x="37" y="11"/>
                </a:cxn>
                <a:cxn ang="0">
                  <a:pos x="26" y="0"/>
                </a:cxn>
                <a:cxn ang="0">
                  <a:pos x="26" y="0"/>
                </a:cxn>
                <a:cxn ang="0">
                  <a:pos x="26" y="5"/>
                </a:cxn>
              </a:cxnLst>
              <a:rect l="0" t="0" r="r" b="b"/>
              <a:pathLst>
                <a:path w="53" h="105">
                  <a:moveTo>
                    <a:pt x="26" y="5"/>
                  </a:moveTo>
                  <a:lnTo>
                    <a:pt x="26" y="5"/>
                  </a:lnTo>
                  <a:lnTo>
                    <a:pt x="11" y="32"/>
                  </a:lnTo>
                  <a:lnTo>
                    <a:pt x="5" y="53"/>
                  </a:lnTo>
                  <a:lnTo>
                    <a:pt x="0" y="79"/>
                  </a:lnTo>
                  <a:lnTo>
                    <a:pt x="11" y="105"/>
                  </a:lnTo>
                  <a:lnTo>
                    <a:pt x="11" y="105"/>
                  </a:lnTo>
                  <a:lnTo>
                    <a:pt x="26" y="105"/>
                  </a:lnTo>
                  <a:lnTo>
                    <a:pt x="37" y="105"/>
                  </a:lnTo>
                  <a:lnTo>
                    <a:pt x="42" y="105"/>
                  </a:lnTo>
                  <a:lnTo>
                    <a:pt x="48" y="100"/>
                  </a:lnTo>
                  <a:lnTo>
                    <a:pt x="53" y="79"/>
                  </a:lnTo>
                  <a:lnTo>
                    <a:pt x="53" y="53"/>
                  </a:lnTo>
                  <a:lnTo>
                    <a:pt x="48" y="26"/>
                  </a:lnTo>
                  <a:lnTo>
                    <a:pt x="37" y="11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26" y="5"/>
                  </a:lnTo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896" name="Freeform 432"/>
            <p:cNvSpPr>
              <a:spLocks/>
            </p:cNvSpPr>
            <p:nvPr/>
          </p:nvSpPr>
          <p:spPr bwMode="auto">
            <a:xfrm>
              <a:off x="9074151" y="2978841"/>
              <a:ext cx="268288" cy="212776"/>
            </a:xfrm>
            <a:custGeom>
              <a:avLst/>
              <a:gdLst/>
              <a:ahLst/>
              <a:cxnLst>
                <a:cxn ang="0">
                  <a:pos x="169" y="90"/>
                </a:cxn>
                <a:cxn ang="0">
                  <a:pos x="169" y="90"/>
                </a:cxn>
                <a:cxn ang="0">
                  <a:pos x="137" y="63"/>
                </a:cxn>
                <a:cxn ang="0">
                  <a:pos x="101" y="21"/>
                </a:cxn>
                <a:cxn ang="0">
                  <a:pos x="74" y="5"/>
                </a:cxn>
                <a:cxn ang="0">
                  <a:pos x="53" y="0"/>
                </a:cxn>
                <a:cxn ang="0">
                  <a:pos x="43" y="0"/>
                </a:cxn>
                <a:cxn ang="0">
                  <a:pos x="32" y="5"/>
                </a:cxn>
                <a:cxn ang="0">
                  <a:pos x="21" y="11"/>
                </a:cxn>
                <a:cxn ang="0">
                  <a:pos x="11" y="21"/>
                </a:cxn>
                <a:cxn ang="0">
                  <a:pos x="11" y="21"/>
                </a:cxn>
                <a:cxn ang="0">
                  <a:pos x="0" y="37"/>
                </a:cxn>
                <a:cxn ang="0">
                  <a:pos x="0" y="48"/>
                </a:cxn>
                <a:cxn ang="0">
                  <a:pos x="6" y="58"/>
                </a:cxn>
                <a:cxn ang="0">
                  <a:pos x="11" y="69"/>
                </a:cxn>
                <a:cxn ang="0">
                  <a:pos x="37" y="79"/>
                </a:cxn>
                <a:cxn ang="0">
                  <a:pos x="69" y="84"/>
                </a:cxn>
                <a:cxn ang="0">
                  <a:pos x="137" y="90"/>
                </a:cxn>
                <a:cxn ang="0">
                  <a:pos x="169" y="90"/>
                </a:cxn>
              </a:cxnLst>
              <a:rect l="0" t="0" r="r" b="b"/>
              <a:pathLst>
                <a:path w="169" h="90">
                  <a:moveTo>
                    <a:pt x="169" y="90"/>
                  </a:moveTo>
                  <a:lnTo>
                    <a:pt x="169" y="90"/>
                  </a:lnTo>
                  <a:lnTo>
                    <a:pt x="137" y="63"/>
                  </a:lnTo>
                  <a:lnTo>
                    <a:pt x="101" y="21"/>
                  </a:lnTo>
                  <a:lnTo>
                    <a:pt x="74" y="5"/>
                  </a:lnTo>
                  <a:lnTo>
                    <a:pt x="53" y="0"/>
                  </a:lnTo>
                  <a:lnTo>
                    <a:pt x="43" y="0"/>
                  </a:lnTo>
                  <a:lnTo>
                    <a:pt x="32" y="5"/>
                  </a:lnTo>
                  <a:lnTo>
                    <a:pt x="21" y="11"/>
                  </a:lnTo>
                  <a:lnTo>
                    <a:pt x="11" y="21"/>
                  </a:lnTo>
                  <a:lnTo>
                    <a:pt x="11" y="21"/>
                  </a:lnTo>
                  <a:lnTo>
                    <a:pt x="0" y="37"/>
                  </a:lnTo>
                  <a:lnTo>
                    <a:pt x="0" y="48"/>
                  </a:lnTo>
                  <a:lnTo>
                    <a:pt x="6" y="58"/>
                  </a:lnTo>
                  <a:lnTo>
                    <a:pt x="11" y="69"/>
                  </a:lnTo>
                  <a:lnTo>
                    <a:pt x="37" y="79"/>
                  </a:lnTo>
                  <a:lnTo>
                    <a:pt x="69" y="84"/>
                  </a:lnTo>
                  <a:lnTo>
                    <a:pt x="137" y="90"/>
                  </a:lnTo>
                  <a:lnTo>
                    <a:pt x="169" y="9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897" name="Freeform 433"/>
            <p:cNvSpPr>
              <a:spLocks/>
            </p:cNvSpPr>
            <p:nvPr/>
          </p:nvSpPr>
          <p:spPr bwMode="auto">
            <a:xfrm>
              <a:off x="9074151" y="2978841"/>
              <a:ext cx="268288" cy="212776"/>
            </a:xfrm>
            <a:custGeom>
              <a:avLst/>
              <a:gdLst/>
              <a:ahLst/>
              <a:cxnLst>
                <a:cxn ang="0">
                  <a:pos x="169" y="90"/>
                </a:cxn>
                <a:cxn ang="0">
                  <a:pos x="169" y="90"/>
                </a:cxn>
                <a:cxn ang="0">
                  <a:pos x="137" y="63"/>
                </a:cxn>
                <a:cxn ang="0">
                  <a:pos x="101" y="21"/>
                </a:cxn>
                <a:cxn ang="0">
                  <a:pos x="74" y="5"/>
                </a:cxn>
                <a:cxn ang="0">
                  <a:pos x="53" y="0"/>
                </a:cxn>
                <a:cxn ang="0">
                  <a:pos x="43" y="0"/>
                </a:cxn>
                <a:cxn ang="0">
                  <a:pos x="32" y="5"/>
                </a:cxn>
                <a:cxn ang="0">
                  <a:pos x="21" y="11"/>
                </a:cxn>
                <a:cxn ang="0">
                  <a:pos x="11" y="21"/>
                </a:cxn>
                <a:cxn ang="0">
                  <a:pos x="11" y="21"/>
                </a:cxn>
                <a:cxn ang="0">
                  <a:pos x="0" y="37"/>
                </a:cxn>
                <a:cxn ang="0">
                  <a:pos x="0" y="48"/>
                </a:cxn>
                <a:cxn ang="0">
                  <a:pos x="6" y="58"/>
                </a:cxn>
                <a:cxn ang="0">
                  <a:pos x="11" y="69"/>
                </a:cxn>
                <a:cxn ang="0">
                  <a:pos x="37" y="79"/>
                </a:cxn>
                <a:cxn ang="0">
                  <a:pos x="69" y="84"/>
                </a:cxn>
                <a:cxn ang="0">
                  <a:pos x="137" y="90"/>
                </a:cxn>
                <a:cxn ang="0">
                  <a:pos x="169" y="90"/>
                </a:cxn>
              </a:cxnLst>
              <a:rect l="0" t="0" r="r" b="b"/>
              <a:pathLst>
                <a:path w="169" h="90">
                  <a:moveTo>
                    <a:pt x="169" y="90"/>
                  </a:moveTo>
                  <a:lnTo>
                    <a:pt x="169" y="90"/>
                  </a:lnTo>
                  <a:lnTo>
                    <a:pt x="137" y="63"/>
                  </a:lnTo>
                  <a:lnTo>
                    <a:pt x="101" y="21"/>
                  </a:lnTo>
                  <a:lnTo>
                    <a:pt x="74" y="5"/>
                  </a:lnTo>
                  <a:lnTo>
                    <a:pt x="53" y="0"/>
                  </a:lnTo>
                  <a:lnTo>
                    <a:pt x="43" y="0"/>
                  </a:lnTo>
                  <a:lnTo>
                    <a:pt x="32" y="5"/>
                  </a:lnTo>
                  <a:lnTo>
                    <a:pt x="21" y="11"/>
                  </a:lnTo>
                  <a:lnTo>
                    <a:pt x="11" y="21"/>
                  </a:lnTo>
                  <a:lnTo>
                    <a:pt x="11" y="21"/>
                  </a:lnTo>
                  <a:lnTo>
                    <a:pt x="0" y="37"/>
                  </a:lnTo>
                  <a:lnTo>
                    <a:pt x="0" y="48"/>
                  </a:lnTo>
                  <a:lnTo>
                    <a:pt x="6" y="58"/>
                  </a:lnTo>
                  <a:lnTo>
                    <a:pt x="11" y="69"/>
                  </a:lnTo>
                  <a:lnTo>
                    <a:pt x="37" y="79"/>
                  </a:lnTo>
                  <a:lnTo>
                    <a:pt x="69" y="84"/>
                  </a:lnTo>
                  <a:lnTo>
                    <a:pt x="137" y="90"/>
                  </a:lnTo>
                  <a:lnTo>
                    <a:pt x="169" y="90"/>
                  </a:lnTo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898" name="Freeform 434"/>
            <p:cNvSpPr>
              <a:spLocks/>
            </p:cNvSpPr>
            <p:nvPr/>
          </p:nvSpPr>
          <p:spPr bwMode="auto">
            <a:xfrm>
              <a:off x="8866189" y="2555653"/>
              <a:ext cx="133350" cy="274245"/>
            </a:xfrm>
            <a:custGeom>
              <a:avLst/>
              <a:gdLst/>
              <a:ahLst/>
              <a:cxnLst>
                <a:cxn ang="0">
                  <a:pos x="36" y="5"/>
                </a:cxn>
                <a:cxn ang="0">
                  <a:pos x="36" y="5"/>
                </a:cxn>
                <a:cxn ang="0">
                  <a:pos x="21" y="32"/>
                </a:cxn>
                <a:cxn ang="0">
                  <a:pos x="5" y="63"/>
                </a:cxn>
                <a:cxn ang="0">
                  <a:pos x="0" y="79"/>
                </a:cxn>
                <a:cxn ang="0">
                  <a:pos x="0" y="95"/>
                </a:cxn>
                <a:cxn ang="0">
                  <a:pos x="10" y="105"/>
                </a:cxn>
                <a:cxn ang="0">
                  <a:pos x="26" y="116"/>
                </a:cxn>
                <a:cxn ang="0">
                  <a:pos x="26" y="116"/>
                </a:cxn>
                <a:cxn ang="0">
                  <a:pos x="47" y="116"/>
                </a:cxn>
                <a:cxn ang="0">
                  <a:pos x="58" y="116"/>
                </a:cxn>
                <a:cxn ang="0">
                  <a:pos x="68" y="111"/>
                </a:cxn>
                <a:cxn ang="0">
                  <a:pos x="79" y="105"/>
                </a:cxn>
                <a:cxn ang="0">
                  <a:pos x="79" y="95"/>
                </a:cxn>
                <a:cxn ang="0">
                  <a:pos x="84" y="84"/>
                </a:cxn>
                <a:cxn ang="0">
                  <a:pos x="79" y="63"/>
                </a:cxn>
                <a:cxn ang="0">
                  <a:pos x="68" y="37"/>
                </a:cxn>
                <a:cxn ang="0">
                  <a:pos x="52" y="16"/>
                </a:cxn>
                <a:cxn ang="0">
                  <a:pos x="42" y="5"/>
                </a:cxn>
                <a:cxn ang="0">
                  <a:pos x="42" y="0"/>
                </a:cxn>
                <a:cxn ang="0">
                  <a:pos x="36" y="5"/>
                </a:cxn>
              </a:cxnLst>
              <a:rect l="0" t="0" r="r" b="b"/>
              <a:pathLst>
                <a:path w="84" h="116">
                  <a:moveTo>
                    <a:pt x="36" y="5"/>
                  </a:moveTo>
                  <a:lnTo>
                    <a:pt x="36" y="5"/>
                  </a:lnTo>
                  <a:lnTo>
                    <a:pt x="21" y="32"/>
                  </a:lnTo>
                  <a:lnTo>
                    <a:pt x="5" y="63"/>
                  </a:lnTo>
                  <a:lnTo>
                    <a:pt x="0" y="79"/>
                  </a:lnTo>
                  <a:lnTo>
                    <a:pt x="0" y="95"/>
                  </a:lnTo>
                  <a:lnTo>
                    <a:pt x="10" y="105"/>
                  </a:lnTo>
                  <a:lnTo>
                    <a:pt x="26" y="116"/>
                  </a:lnTo>
                  <a:lnTo>
                    <a:pt x="26" y="116"/>
                  </a:lnTo>
                  <a:lnTo>
                    <a:pt x="47" y="116"/>
                  </a:lnTo>
                  <a:lnTo>
                    <a:pt x="58" y="116"/>
                  </a:lnTo>
                  <a:lnTo>
                    <a:pt x="68" y="111"/>
                  </a:lnTo>
                  <a:lnTo>
                    <a:pt x="79" y="105"/>
                  </a:lnTo>
                  <a:lnTo>
                    <a:pt x="79" y="95"/>
                  </a:lnTo>
                  <a:lnTo>
                    <a:pt x="84" y="84"/>
                  </a:lnTo>
                  <a:lnTo>
                    <a:pt x="79" y="63"/>
                  </a:lnTo>
                  <a:lnTo>
                    <a:pt x="68" y="37"/>
                  </a:lnTo>
                  <a:lnTo>
                    <a:pt x="52" y="16"/>
                  </a:lnTo>
                  <a:lnTo>
                    <a:pt x="42" y="5"/>
                  </a:lnTo>
                  <a:lnTo>
                    <a:pt x="42" y="0"/>
                  </a:lnTo>
                  <a:lnTo>
                    <a:pt x="36" y="5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899" name="Freeform 435"/>
            <p:cNvSpPr>
              <a:spLocks/>
            </p:cNvSpPr>
            <p:nvPr/>
          </p:nvSpPr>
          <p:spPr bwMode="auto">
            <a:xfrm>
              <a:off x="8866189" y="2555653"/>
              <a:ext cx="133350" cy="274245"/>
            </a:xfrm>
            <a:custGeom>
              <a:avLst/>
              <a:gdLst/>
              <a:ahLst/>
              <a:cxnLst>
                <a:cxn ang="0">
                  <a:pos x="36" y="5"/>
                </a:cxn>
                <a:cxn ang="0">
                  <a:pos x="36" y="5"/>
                </a:cxn>
                <a:cxn ang="0">
                  <a:pos x="21" y="32"/>
                </a:cxn>
                <a:cxn ang="0">
                  <a:pos x="5" y="63"/>
                </a:cxn>
                <a:cxn ang="0">
                  <a:pos x="0" y="79"/>
                </a:cxn>
                <a:cxn ang="0">
                  <a:pos x="0" y="95"/>
                </a:cxn>
                <a:cxn ang="0">
                  <a:pos x="10" y="105"/>
                </a:cxn>
                <a:cxn ang="0">
                  <a:pos x="26" y="116"/>
                </a:cxn>
                <a:cxn ang="0">
                  <a:pos x="26" y="116"/>
                </a:cxn>
                <a:cxn ang="0">
                  <a:pos x="47" y="116"/>
                </a:cxn>
                <a:cxn ang="0">
                  <a:pos x="58" y="116"/>
                </a:cxn>
                <a:cxn ang="0">
                  <a:pos x="68" y="111"/>
                </a:cxn>
                <a:cxn ang="0">
                  <a:pos x="79" y="105"/>
                </a:cxn>
                <a:cxn ang="0">
                  <a:pos x="79" y="95"/>
                </a:cxn>
                <a:cxn ang="0">
                  <a:pos x="84" y="84"/>
                </a:cxn>
                <a:cxn ang="0">
                  <a:pos x="79" y="63"/>
                </a:cxn>
                <a:cxn ang="0">
                  <a:pos x="68" y="37"/>
                </a:cxn>
                <a:cxn ang="0">
                  <a:pos x="52" y="16"/>
                </a:cxn>
                <a:cxn ang="0">
                  <a:pos x="42" y="5"/>
                </a:cxn>
                <a:cxn ang="0">
                  <a:pos x="42" y="0"/>
                </a:cxn>
                <a:cxn ang="0">
                  <a:pos x="36" y="5"/>
                </a:cxn>
              </a:cxnLst>
              <a:rect l="0" t="0" r="r" b="b"/>
              <a:pathLst>
                <a:path w="84" h="116">
                  <a:moveTo>
                    <a:pt x="36" y="5"/>
                  </a:moveTo>
                  <a:lnTo>
                    <a:pt x="36" y="5"/>
                  </a:lnTo>
                  <a:lnTo>
                    <a:pt x="21" y="32"/>
                  </a:lnTo>
                  <a:lnTo>
                    <a:pt x="5" y="63"/>
                  </a:lnTo>
                  <a:lnTo>
                    <a:pt x="0" y="79"/>
                  </a:lnTo>
                  <a:lnTo>
                    <a:pt x="0" y="95"/>
                  </a:lnTo>
                  <a:lnTo>
                    <a:pt x="10" y="105"/>
                  </a:lnTo>
                  <a:lnTo>
                    <a:pt x="26" y="116"/>
                  </a:lnTo>
                  <a:lnTo>
                    <a:pt x="26" y="116"/>
                  </a:lnTo>
                  <a:lnTo>
                    <a:pt x="47" y="116"/>
                  </a:lnTo>
                  <a:lnTo>
                    <a:pt x="58" y="116"/>
                  </a:lnTo>
                  <a:lnTo>
                    <a:pt x="68" y="111"/>
                  </a:lnTo>
                  <a:lnTo>
                    <a:pt x="79" y="105"/>
                  </a:lnTo>
                  <a:lnTo>
                    <a:pt x="79" y="95"/>
                  </a:lnTo>
                  <a:lnTo>
                    <a:pt x="84" y="84"/>
                  </a:lnTo>
                  <a:lnTo>
                    <a:pt x="79" y="63"/>
                  </a:lnTo>
                  <a:lnTo>
                    <a:pt x="68" y="37"/>
                  </a:lnTo>
                  <a:lnTo>
                    <a:pt x="52" y="16"/>
                  </a:lnTo>
                  <a:lnTo>
                    <a:pt x="42" y="5"/>
                  </a:lnTo>
                  <a:lnTo>
                    <a:pt x="42" y="0"/>
                  </a:lnTo>
                  <a:lnTo>
                    <a:pt x="36" y="5"/>
                  </a:lnTo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900" name="Freeform 436"/>
            <p:cNvSpPr>
              <a:spLocks/>
            </p:cNvSpPr>
            <p:nvPr/>
          </p:nvSpPr>
          <p:spPr bwMode="auto">
            <a:xfrm>
              <a:off x="9442451" y="2853540"/>
              <a:ext cx="125413" cy="137123"/>
            </a:xfrm>
            <a:custGeom>
              <a:avLst/>
              <a:gdLst/>
              <a:ahLst/>
              <a:cxnLst>
                <a:cxn ang="0">
                  <a:pos x="64" y="58"/>
                </a:cxn>
                <a:cxn ang="0">
                  <a:pos x="64" y="58"/>
                </a:cxn>
                <a:cxn ang="0">
                  <a:pos x="69" y="53"/>
                </a:cxn>
                <a:cxn ang="0">
                  <a:pos x="74" y="43"/>
                </a:cxn>
                <a:cxn ang="0">
                  <a:pos x="79" y="22"/>
                </a:cxn>
                <a:cxn ang="0">
                  <a:pos x="74" y="16"/>
                </a:cxn>
                <a:cxn ang="0">
                  <a:pos x="64" y="6"/>
                </a:cxn>
                <a:cxn ang="0">
                  <a:pos x="64" y="6"/>
                </a:cxn>
                <a:cxn ang="0">
                  <a:pos x="42" y="0"/>
                </a:cxn>
                <a:cxn ang="0">
                  <a:pos x="32" y="0"/>
                </a:cxn>
                <a:cxn ang="0">
                  <a:pos x="21" y="6"/>
                </a:cxn>
                <a:cxn ang="0">
                  <a:pos x="21" y="6"/>
                </a:cxn>
                <a:cxn ang="0">
                  <a:pos x="6" y="22"/>
                </a:cxn>
                <a:cxn ang="0">
                  <a:pos x="0" y="37"/>
                </a:cxn>
                <a:cxn ang="0">
                  <a:pos x="11" y="43"/>
                </a:cxn>
                <a:cxn ang="0">
                  <a:pos x="21" y="53"/>
                </a:cxn>
                <a:cxn ang="0">
                  <a:pos x="48" y="58"/>
                </a:cxn>
                <a:cxn ang="0">
                  <a:pos x="64" y="58"/>
                </a:cxn>
              </a:cxnLst>
              <a:rect l="0" t="0" r="r" b="b"/>
              <a:pathLst>
                <a:path w="79" h="58">
                  <a:moveTo>
                    <a:pt x="64" y="58"/>
                  </a:moveTo>
                  <a:lnTo>
                    <a:pt x="64" y="58"/>
                  </a:lnTo>
                  <a:lnTo>
                    <a:pt x="69" y="53"/>
                  </a:lnTo>
                  <a:lnTo>
                    <a:pt x="74" y="43"/>
                  </a:lnTo>
                  <a:lnTo>
                    <a:pt x="79" y="22"/>
                  </a:lnTo>
                  <a:lnTo>
                    <a:pt x="74" y="16"/>
                  </a:lnTo>
                  <a:lnTo>
                    <a:pt x="64" y="6"/>
                  </a:lnTo>
                  <a:lnTo>
                    <a:pt x="64" y="6"/>
                  </a:lnTo>
                  <a:lnTo>
                    <a:pt x="42" y="0"/>
                  </a:lnTo>
                  <a:lnTo>
                    <a:pt x="32" y="0"/>
                  </a:lnTo>
                  <a:lnTo>
                    <a:pt x="21" y="6"/>
                  </a:lnTo>
                  <a:lnTo>
                    <a:pt x="21" y="6"/>
                  </a:lnTo>
                  <a:lnTo>
                    <a:pt x="6" y="22"/>
                  </a:lnTo>
                  <a:lnTo>
                    <a:pt x="0" y="37"/>
                  </a:lnTo>
                  <a:lnTo>
                    <a:pt x="11" y="43"/>
                  </a:lnTo>
                  <a:lnTo>
                    <a:pt x="21" y="53"/>
                  </a:lnTo>
                  <a:lnTo>
                    <a:pt x="48" y="58"/>
                  </a:lnTo>
                  <a:lnTo>
                    <a:pt x="64" y="58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901" name="Freeform 437"/>
            <p:cNvSpPr>
              <a:spLocks/>
            </p:cNvSpPr>
            <p:nvPr/>
          </p:nvSpPr>
          <p:spPr bwMode="auto">
            <a:xfrm>
              <a:off x="9442451" y="2853540"/>
              <a:ext cx="125413" cy="137123"/>
            </a:xfrm>
            <a:custGeom>
              <a:avLst/>
              <a:gdLst/>
              <a:ahLst/>
              <a:cxnLst>
                <a:cxn ang="0">
                  <a:pos x="64" y="58"/>
                </a:cxn>
                <a:cxn ang="0">
                  <a:pos x="64" y="58"/>
                </a:cxn>
                <a:cxn ang="0">
                  <a:pos x="69" y="53"/>
                </a:cxn>
                <a:cxn ang="0">
                  <a:pos x="74" y="43"/>
                </a:cxn>
                <a:cxn ang="0">
                  <a:pos x="79" y="22"/>
                </a:cxn>
                <a:cxn ang="0">
                  <a:pos x="74" y="16"/>
                </a:cxn>
                <a:cxn ang="0">
                  <a:pos x="64" y="6"/>
                </a:cxn>
                <a:cxn ang="0">
                  <a:pos x="64" y="6"/>
                </a:cxn>
                <a:cxn ang="0">
                  <a:pos x="42" y="0"/>
                </a:cxn>
                <a:cxn ang="0">
                  <a:pos x="32" y="0"/>
                </a:cxn>
                <a:cxn ang="0">
                  <a:pos x="21" y="6"/>
                </a:cxn>
                <a:cxn ang="0">
                  <a:pos x="21" y="6"/>
                </a:cxn>
                <a:cxn ang="0">
                  <a:pos x="6" y="22"/>
                </a:cxn>
                <a:cxn ang="0">
                  <a:pos x="0" y="37"/>
                </a:cxn>
                <a:cxn ang="0">
                  <a:pos x="11" y="43"/>
                </a:cxn>
                <a:cxn ang="0">
                  <a:pos x="21" y="53"/>
                </a:cxn>
                <a:cxn ang="0">
                  <a:pos x="48" y="58"/>
                </a:cxn>
                <a:cxn ang="0">
                  <a:pos x="64" y="58"/>
                </a:cxn>
              </a:cxnLst>
              <a:rect l="0" t="0" r="r" b="b"/>
              <a:pathLst>
                <a:path w="79" h="58">
                  <a:moveTo>
                    <a:pt x="64" y="58"/>
                  </a:moveTo>
                  <a:lnTo>
                    <a:pt x="64" y="58"/>
                  </a:lnTo>
                  <a:lnTo>
                    <a:pt x="69" y="53"/>
                  </a:lnTo>
                  <a:lnTo>
                    <a:pt x="74" y="43"/>
                  </a:lnTo>
                  <a:lnTo>
                    <a:pt x="79" y="22"/>
                  </a:lnTo>
                  <a:lnTo>
                    <a:pt x="74" y="16"/>
                  </a:lnTo>
                  <a:lnTo>
                    <a:pt x="64" y="6"/>
                  </a:lnTo>
                  <a:lnTo>
                    <a:pt x="64" y="6"/>
                  </a:lnTo>
                  <a:lnTo>
                    <a:pt x="42" y="0"/>
                  </a:lnTo>
                  <a:lnTo>
                    <a:pt x="32" y="0"/>
                  </a:lnTo>
                  <a:lnTo>
                    <a:pt x="21" y="6"/>
                  </a:lnTo>
                  <a:lnTo>
                    <a:pt x="21" y="6"/>
                  </a:lnTo>
                  <a:lnTo>
                    <a:pt x="6" y="22"/>
                  </a:lnTo>
                  <a:lnTo>
                    <a:pt x="0" y="37"/>
                  </a:lnTo>
                  <a:lnTo>
                    <a:pt x="11" y="43"/>
                  </a:lnTo>
                  <a:lnTo>
                    <a:pt x="21" y="53"/>
                  </a:lnTo>
                  <a:lnTo>
                    <a:pt x="48" y="58"/>
                  </a:lnTo>
                  <a:lnTo>
                    <a:pt x="64" y="58"/>
                  </a:lnTo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902" name="Freeform 438"/>
            <p:cNvSpPr>
              <a:spLocks/>
            </p:cNvSpPr>
            <p:nvPr/>
          </p:nvSpPr>
          <p:spPr bwMode="auto">
            <a:xfrm>
              <a:off x="9375776" y="1896045"/>
              <a:ext cx="201613" cy="186770"/>
            </a:xfrm>
            <a:custGeom>
              <a:avLst/>
              <a:gdLst/>
              <a:ahLst/>
              <a:cxnLst>
                <a:cxn ang="0">
                  <a:pos x="127" y="10"/>
                </a:cxn>
                <a:cxn ang="0">
                  <a:pos x="127" y="10"/>
                </a:cxn>
                <a:cxn ang="0">
                  <a:pos x="111" y="10"/>
                </a:cxn>
                <a:cxn ang="0">
                  <a:pos x="95" y="10"/>
                </a:cxn>
                <a:cxn ang="0">
                  <a:pos x="53" y="0"/>
                </a:cxn>
                <a:cxn ang="0">
                  <a:pos x="32" y="0"/>
                </a:cxn>
                <a:cxn ang="0">
                  <a:pos x="16" y="0"/>
                </a:cxn>
                <a:cxn ang="0">
                  <a:pos x="5" y="10"/>
                </a:cxn>
                <a:cxn ang="0">
                  <a:pos x="0" y="31"/>
                </a:cxn>
                <a:cxn ang="0">
                  <a:pos x="0" y="31"/>
                </a:cxn>
                <a:cxn ang="0">
                  <a:pos x="0" y="52"/>
                </a:cxn>
                <a:cxn ang="0">
                  <a:pos x="5" y="63"/>
                </a:cxn>
                <a:cxn ang="0">
                  <a:pos x="11" y="73"/>
                </a:cxn>
                <a:cxn ang="0">
                  <a:pos x="21" y="79"/>
                </a:cxn>
                <a:cxn ang="0">
                  <a:pos x="32" y="79"/>
                </a:cxn>
                <a:cxn ang="0">
                  <a:pos x="42" y="79"/>
                </a:cxn>
                <a:cxn ang="0">
                  <a:pos x="69" y="63"/>
                </a:cxn>
                <a:cxn ang="0">
                  <a:pos x="95" y="47"/>
                </a:cxn>
                <a:cxn ang="0">
                  <a:pos x="116" y="31"/>
                </a:cxn>
                <a:cxn ang="0">
                  <a:pos x="127" y="16"/>
                </a:cxn>
                <a:cxn ang="0">
                  <a:pos x="127" y="16"/>
                </a:cxn>
                <a:cxn ang="0">
                  <a:pos x="127" y="10"/>
                </a:cxn>
              </a:cxnLst>
              <a:rect l="0" t="0" r="r" b="b"/>
              <a:pathLst>
                <a:path w="127" h="79">
                  <a:moveTo>
                    <a:pt x="127" y="10"/>
                  </a:moveTo>
                  <a:lnTo>
                    <a:pt x="127" y="10"/>
                  </a:lnTo>
                  <a:lnTo>
                    <a:pt x="111" y="10"/>
                  </a:lnTo>
                  <a:lnTo>
                    <a:pt x="95" y="10"/>
                  </a:lnTo>
                  <a:lnTo>
                    <a:pt x="53" y="0"/>
                  </a:lnTo>
                  <a:lnTo>
                    <a:pt x="32" y="0"/>
                  </a:lnTo>
                  <a:lnTo>
                    <a:pt x="16" y="0"/>
                  </a:lnTo>
                  <a:lnTo>
                    <a:pt x="5" y="10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52"/>
                  </a:lnTo>
                  <a:lnTo>
                    <a:pt x="5" y="63"/>
                  </a:lnTo>
                  <a:lnTo>
                    <a:pt x="11" y="73"/>
                  </a:lnTo>
                  <a:lnTo>
                    <a:pt x="21" y="79"/>
                  </a:lnTo>
                  <a:lnTo>
                    <a:pt x="32" y="79"/>
                  </a:lnTo>
                  <a:lnTo>
                    <a:pt x="42" y="79"/>
                  </a:lnTo>
                  <a:lnTo>
                    <a:pt x="69" y="63"/>
                  </a:lnTo>
                  <a:lnTo>
                    <a:pt x="95" y="47"/>
                  </a:lnTo>
                  <a:lnTo>
                    <a:pt x="116" y="31"/>
                  </a:lnTo>
                  <a:lnTo>
                    <a:pt x="127" y="16"/>
                  </a:lnTo>
                  <a:lnTo>
                    <a:pt x="127" y="16"/>
                  </a:lnTo>
                  <a:lnTo>
                    <a:pt x="127" y="1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903" name="Freeform 439"/>
            <p:cNvSpPr>
              <a:spLocks/>
            </p:cNvSpPr>
            <p:nvPr/>
          </p:nvSpPr>
          <p:spPr bwMode="auto">
            <a:xfrm>
              <a:off x="9375776" y="1896045"/>
              <a:ext cx="201613" cy="186770"/>
            </a:xfrm>
            <a:custGeom>
              <a:avLst/>
              <a:gdLst/>
              <a:ahLst/>
              <a:cxnLst>
                <a:cxn ang="0">
                  <a:pos x="127" y="10"/>
                </a:cxn>
                <a:cxn ang="0">
                  <a:pos x="127" y="10"/>
                </a:cxn>
                <a:cxn ang="0">
                  <a:pos x="111" y="10"/>
                </a:cxn>
                <a:cxn ang="0">
                  <a:pos x="95" y="10"/>
                </a:cxn>
                <a:cxn ang="0">
                  <a:pos x="53" y="0"/>
                </a:cxn>
                <a:cxn ang="0">
                  <a:pos x="32" y="0"/>
                </a:cxn>
                <a:cxn ang="0">
                  <a:pos x="16" y="0"/>
                </a:cxn>
                <a:cxn ang="0">
                  <a:pos x="5" y="10"/>
                </a:cxn>
                <a:cxn ang="0">
                  <a:pos x="0" y="31"/>
                </a:cxn>
                <a:cxn ang="0">
                  <a:pos x="0" y="31"/>
                </a:cxn>
                <a:cxn ang="0">
                  <a:pos x="0" y="52"/>
                </a:cxn>
                <a:cxn ang="0">
                  <a:pos x="5" y="63"/>
                </a:cxn>
                <a:cxn ang="0">
                  <a:pos x="11" y="73"/>
                </a:cxn>
                <a:cxn ang="0">
                  <a:pos x="21" y="79"/>
                </a:cxn>
                <a:cxn ang="0">
                  <a:pos x="32" y="79"/>
                </a:cxn>
                <a:cxn ang="0">
                  <a:pos x="42" y="79"/>
                </a:cxn>
                <a:cxn ang="0">
                  <a:pos x="69" y="63"/>
                </a:cxn>
                <a:cxn ang="0">
                  <a:pos x="95" y="47"/>
                </a:cxn>
                <a:cxn ang="0">
                  <a:pos x="116" y="31"/>
                </a:cxn>
                <a:cxn ang="0">
                  <a:pos x="127" y="16"/>
                </a:cxn>
                <a:cxn ang="0">
                  <a:pos x="127" y="16"/>
                </a:cxn>
                <a:cxn ang="0">
                  <a:pos x="127" y="10"/>
                </a:cxn>
              </a:cxnLst>
              <a:rect l="0" t="0" r="r" b="b"/>
              <a:pathLst>
                <a:path w="127" h="79">
                  <a:moveTo>
                    <a:pt x="127" y="10"/>
                  </a:moveTo>
                  <a:lnTo>
                    <a:pt x="127" y="10"/>
                  </a:lnTo>
                  <a:lnTo>
                    <a:pt x="111" y="10"/>
                  </a:lnTo>
                  <a:lnTo>
                    <a:pt x="95" y="10"/>
                  </a:lnTo>
                  <a:lnTo>
                    <a:pt x="53" y="0"/>
                  </a:lnTo>
                  <a:lnTo>
                    <a:pt x="32" y="0"/>
                  </a:lnTo>
                  <a:lnTo>
                    <a:pt x="16" y="0"/>
                  </a:lnTo>
                  <a:lnTo>
                    <a:pt x="5" y="10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52"/>
                  </a:lnTo>
                  <a:lnTo>
                    <a:pt x="5" y="63"/>
                  </a:lnTo>
                  <a:lnTo>
                    <a:pt x="11" y="73"/>
                  </a:lnTo>
                  <a:lnTo>
                    <a:pt x="21" y="79"/>
                  </a:lnTo>
                  <a:lnTo>
                    <a:pt x="32" y="79"/>
                  </a:lnTo>
                  <a:lnTo>
                    <a:pt x="42" y="79"/>
                  </a:lnTo>
                  <a:lnTo>
                    <a:pt x="69" y="63"/>
                  </a:lnTo>
                  <a:lnTo>
                    <a:pt x="95" y="47"/>
                  </a:lnTo>
                  <a:lnTo>
                    <a:pt x="116" y="31"/>
                  </a:lnTo>
                  <a:lnTo>
                    <a:pt x="127" y="16"/>
                  </a:lnTo>
                  <a:lnTo>
                    <a:pt x="127" y="16"/>
                  </a:lnTo>
                  <a:lnTo>
                    <a:pt x="127" y="10"/>
                  </a:lnTo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904" name="Freeform 440"/>
            <p:cNvSpPr>
              <a:spLocks/>
            </p:cNvSpPr>
            <p:nvPr/>
          </p:nvSpPr>
          <p:spPr bwMode="auto">
            <a:xfrm>
              <a:off x="7610476" y="1957514"/>
              <a:ext cx="92075" cy="212776"/>
            </a:xfrm>
            <a:custGeom>
              <a:avLst/>
              <a:gdLst/>
              <a:ahLst/>
              <a:cxnLst>
                <a:cxn ang="0">
                  <a:pos x="53" y="0"/>
                </a:cxn>
                <a:cxn ang="0">
                  <a:pos x="53" y="0"/>
                </a:cxn>
                <a:cxn ang="0">
                  <a:pos x="37" y="11"/>
                </a:cxn>
                <a:cxn ang="0">
                  <a:pos x="16" y="32"/>
                </a:cxn>
                <a:cxn ang="0">
                  <a:pos x="5" y="42"/>
                </a:cxn>
                <a:cxn ang="0">
                  <a:pos x="0" y="53"/>
                </a:cxn>
                <a:cxn ang="0">
                  <a:pos x="0" y="63"/>
                </a:cxn>
                <a:cxn ang="0">
                  <a:pos x="5" y="79"/>
                </a:cxn>
                <a:cxn ang="0">
                  <a:pos x="5" y="79"/>
                </a:cxn>
                <a:cxn ang="0">
                  <a:pos x="21" y="90"/>
                </a:cxn>
                <a:cxn ang="0">
                  <a:pos x="37" y="90"/>
                </a:cxn>
                <a:cxn ang="0">
                  <a:pos x="42" y="84"/>
                </a:cxn>
                <a:cxn ang="0">
                  <a:pos x="47" y="74"/>
                </a:cxn>
                <a:cxn ang="0">
                  <a:pos x="58" y="53"/>
                </a:cxn>
                <a:cxn ang="0">
                  <a:pos x="58" y="47"/>
                </a:cxn>
                <a:cxn ang="0">
                  <a:pos x="58" y="47"/>
                </a:cxn>
                <a:cxn ang="0">
                  <a:pos x="58" y="16"/>
                </a:cxn>
                <a:cxn ang="0">
                  <a:pos x="53" y="0"/>
                </a:cxn>
                <a:cxn ang="0">
                  <a:pos x="53" y="0"/>
                </a:cxn>
              </a:cxnLst>
              <a:rect l="0" t="0" r="r" b="b"/>
              <a:pathLst>
                <a:path w="58" h="90">
                  <a:moveTo>
                    <a:pt x="53" y="0"/>
                  </a:moveTo>
                  <a:lnTo>
                    <a:pt x="53" y="0"/>
                  </a:lnTo>
                  <a:lnTo>
                    <a:pt x="37" y="11"/>
                  </a:lnTo>
                  <a:lnTo>
                    <a:pt x="16" y="32"/>
                  </a:lnTo>
                  <a:lnTo>
                    <a:pt x="5" y="42"/>
                  </a:lnTo>
                  <a:lnTo>
                    <a:pt x="0" y="53"/>
                  </a:lnTo>
                  <a:lnTo>
                    <a:pt x="0" y="63"/>
                  </a:lnTo>
                  <a:lnTo>
                    <a:pt x="5" y="79"/>
                  </a:lnTo>
                  <a:lnTo>
                    <a:pt x="5" y="79"/>
                  </a:lnTo>
                  <a:lnTo>
                    <a:pt x="21" y="90"/>
                  </a:lnTo>
                  <a:lnTo>
                    <a:pt x="37" y="90"/>
                  </a:lnTo>
                  <a:lnTo>
                    <a:pt x="42" y="84"/>
                  </a:lnTo>
                  <a:lnTo>
                    <a:pt x="47" y="74"/>
                  </a:lnTo>
                  <a:lnTo>
                    <a:pt x="58" y="53"/>
                  </a:lnTo>
                  <a:lnTo>
                    <a:pt x="58" y="47"/>
                  </a:lnTo>
                  <a:lnTo>
                    <a:pt x="58" y="47"/>
                  </a:lnTo>
                  <a:lnTo>
                    <a:pt x="58" y="16"/>
                  </a:lnTo>
                  <a:lnTo>
                    <a:pt x="53" y="0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grpSp>
          <p:nvGrpSpPr>
            <p:cNvPr id="522" name="Group 521"/>
            <p:cNvGrpSpPr/>
            <p:nvPr/>
          </p:nvGrpSpPr>
          <p:grpSpPr>
            <a:xfrm>
              <a:off x="6564314" y="1148963"/>
              <a:ext cx="3381375" cy="5634425"/>
              <a:chOff x="6564314" y="1148963"/>
              <a:chExt cx="3381375" cy="5634425"/>
            </a:xfrm>
          </p:grpSpPr>
          <p:grpSp>
            <p:nvGrpSpPr>
              <p:cNvPr id="521" name="Group 520"/>
              <p:cNvGrpSpPr/>
              <p:nvPr/>
            </p:nvGrpSpPr>
            <p:grpSpPr>
              <a:xfrm>
                <a:off x="7046914" y="1148963"/>
                <a:ext cx="2395538" cy="3627378"/>
                <a:chOff x="7046914" y="1148963"/>
                <a:chExt cx="2395538" cy="3627378"/>
              </a:xfrm>
            </p:grpSpPr>
            <p:sp>
              <p:nvSpPr>
                <p:cNvPr id="62812" name="Freeform 348"/>
                <p:cNvSpPr>
                  <a:spLocks/>
                </p:cNvSpPr>
                <p:nvPr/>
              </p:nvSpPr>
              <p:spPr bwMode="auto">
                <a:xfrm>
                  <a:off x="7422743" y="2207766"/>
                  <a:ext cx="954088" cy="2568575"/>
                </a:xfrm>
                <a:custGeom>
                  <a:avLst/>
                  <a:gdLst/>
                  <a:ahLst/>
                  <a:cxnLst>
                    <a:cxn ang="0">
                      <a:pos x="453" y="1618"/>
                    </a:cxn>
                    <a:cxn ang="0">
                      <a:pos x="453" y="1618"/>
                    </a:cxn>
                    <a:cxn ang="0">
                      <a:pos x="596" y="1612"/>
                    </a:cxn>
                    <a:cxn ang="0">
                      <a:pos x="596" y="1612"/>
                    </a:cxn>
                    <a:cxn ang="0">
                      <a:pos x="601" y="1533"/>
                    </a:cxn>
                    <a:cxn ang="0">
                      <a:pos x="596" y="1449"/>
                    </a:cxn>
                    <a:cxn ang="0">
                      <a:pos x="585" y="1370"/>
                    </a:cxn>
                    <a:cxn ang="0">
                      <a:pos x="574" y="1291"/>
                    </a:cxn>
                    <a:cxn ang="0">
                      <a:pos x="574" y="1291"/>
                    </a:cxn>
                    <a:cxn ang="0">
                      <a:pos x="553" y="1170"/>
                    </a:cxn>
                    <a:cxn ang="0">
                      <a:pos x="522" y="1059"/>
                    </a:cxn>
                    <a:cxn ang="0">
                      <a:pos x="485" y="943"/>
                    </a:cxn>
                    <a:cxn ang="0">
                      <a:pos x="437" y="833"/>
                    </a:cxn>
                    <a:cxn ang="0">
                      <a:pos x="437" y="833"/>
                    </a:cxn>
                    <a:cxn ang="0">
                      <a:pos x="379" y="727"/>
                    </a:cxn>
                    <a:cxn ang="0">
                      <a:pos x="316" y="627"/>
                    </a:cxn>
                    <a:cxn ang="0">
                      <a:pos x="190" y="427"/>
                    </a:cxn>
                    <a:cxn ang="0">
                      <a:pos x="126" y="327"/>
                    </a:cxn>
                    <a:cxn ang="0">
                      <a:pos x="74" y="221"/>
                    </a:cxn>
                    <a:cxn ang="0">
                      <a:pos x="53" y="169"/>
                    </a:cxn>
                    <a:cxn ang="0">
                      <a:pos x="32" y="116"/>
                    </a:cxn>
                    <a:cxn ang="0">
                      <a:pos x="16" y="58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5" y="53"/>
                    </a:cxn>
                    <a:cxn ang="0">
                      <a:pos x="10" y="100"/>
                    </a:cxn>
                    <a:cxn ang="0">
                      <a:pos x="42" y="200"/>
                    </a:cxn>
                    <a:cxn ang="0">
                      <a:pos x="79" y="295"/>
                    </a:cxn>
                    <a:cxn ang="0">
                      <a:pos x="126" y="390"/>
                    </a:cxn>
                    <a:cxn ang="0">
                      <a:pos x="174" y="485"/>
                    </a:cxn>
                    <a:cxn ang="0">
                      <a:pos x="232" y="574"/>
                    </a:cxn>
                    <a:cxn ang="0">
                      <a:pos x="337" y="754"/>
                    </a:cxn>
                    <a:cxn ang="0">
                      <a:pos x="337" y="754"/>
                    </a:cxn>
                    <a:cxn ang="0">
                      <a:pos x="390" y="848"/>
                    </a:cxn>
                    <a:cxn ang="0">
                      <a:pos x="406" y="896"/>
                    </a:cxn>
                    <a:cxn ang="0">
                      <a:pos x="422" y="938"/>
                    </a:cxn>
                    <a:cxn ang="0">
                      <a:pos x="437" y="985"/>
                    </a:cxn>
                    <a:cxn ang="0">
                      <a:pos x="448" y="1038"/>
                    </a:cxn>
                    <a:cxn ang="0">
                      <a:pos x="464" y="1170"/>
                    </a:cxn>
                    <a:cxn ang="0">
                      <a:pos x="464" y="1170"/>
                    </a:cxn>
                    <a:cxn ang="0">
                      <a:pos x="474" y="1291"/>
                    </a:cxn>
                    <a:cxn ang="0">
                      <a:pos x="474" y="1402"/>
                    </a:cxn>
                    <a:cxn ang="0">
                      <a:pos x="469" y="1512"/>
                    </a:cxn>
                    <a:cxn ang="0">
                      <a:pos x="453" y="1618"/>
                    </a:cxn>
                    <a:cxn ang="0">
                      <a:pos x="453" y="1618"/>
                    </a:cxn>
                  </a:cxnLst>
                  <a:rect l="0" t="0" r="r" b="b"/>
                  <a:pathLst>
                    <a:path w="601" h="1618">
                      <a:moveTo>
                        <a:pt x="453" y="1618"/>
                      </a:moveTo>
                      <a:lnTo>
                        <a:pt x="453" y="1618"/>
                      </a:lnTo>
                      <a:lnTo>
                        <a:pt x="596" y="1612"/>
                      </a:lnTo>
                      <a:lnTo>
                        <a:pt x="596" y="1612"/>
                      </a:lnTo>
                      <a:lnTo>
                        <a:pt x="601" y="1533"/>
                      </a:lnTo>
                      <a:lnTo>
                        <a:pt x="596" y="1449"/>
                      </a:lnTo>
                      <a:lnTo>
                        <a:pt x="585" y="1370"/>
                      </a:lnTo>
                      <a:lnTo>
                        <a:pt x="574" y="1291"/>
                      </a:lnTo>
                      <a:lnTo>
                        <a:pt x="574" y="1291"/>
                      </a:lnTo>
                      <a:lnTo>
                        <a:pt x="553" y="1170"/>
                      </a:lnTo>
                      <a:lnTo>
                        <a:pt x="522" y="1059"/>
                      </a:lnTo>
                      <a:lnTo>
                        <a:pt x="485" y="943"/>
                      </a:lnTo>
                      <a:lnTo>
                        <a:pt x="437" y="833"/>
                      </a:lnTo>
                      <a:lnTo>
                        <a:pt x="437" y="833"/>
                      </a:lnTo>
                      <a:lnTo>
                        <a:pt x="379" y="727"/>
                      </a:lnTo>
                      <a:lnTo>
                        <a:pt x="316" y="627"/>
                      </a:lnTo>
                      <a:lnTo>
                        <a:pt x="190" y="427"/>
                      </a:lnTo>
                      <a:lnTo>
                        <a:pt x="126" y="327"/>
                      </a:lnTo>
                      <a:lnTo>
                        <a:pt x="74" y="221"/>
                      </a:lnTo>
                      <a:lnTo>
                        <a:pt x="53" y="169"/>
                      </a:lnTo>
                      <a:lnTo>
                        <a:pt x="32" y="116"/>
                      </a:lnTo>
                      <a:lnTo>
                        <a:pt x="16" y="58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5" y="53"/>
                      </a:lnTo>
                      <a:lnTo>
                        <a:pt x="10" y="100"/>
                      </a:lnTo>
                      <a:lnTo>
                        <a:pt x="42" y="200"/>
                      </a:lnTo>
                      <a:lnTo>
                        <a:pt x="79" y="295"/>
                      </a:lnTo>
                      <a:lnTo>
                        <a:pt x="126" y="390"/>
                      </a:lnTo>
                      <a:lnTo>
                        <a:pt x="174" y="485"/>
                      </a:lnTo>
                      <a:lnTo>
                        <a:pt x="232" y="574"/>
                      </a:lnTo>
                      <a:lnTo>
                        <a:pt x="337" y="754"/>
                      </a:lnTo>
                      <a:lnTo>
                        <a:pt x="337" y="754"/>
                      </a:lnTo>
                      <a:lnTo>
                        <a:pt x="390" y="848"/>
                      </a:lnTo>
                      <a:lnTo>
                        <a:pt x="406" y="896"/>
                      </a:lnTo>
                      <a:lnTo>
                        <a:pt x="422" y="938"/>
                      </a:lnTo>
                      <a:lnTo>
                        <a:pt x="437" y="985"/>
                      </a:lnTo>
                      <a:lnTo>
                        <a:pt x="448" y="1038"/>
                      </a:lnTo>
                      <a:lnTo>
                        <a:pt x="464" y="1170"/>
                      </a:lnTo>
                      <a:lnTo>
                        <a:pt x="464" y="1170"/>
                      </a:lnTo>
                      <a:lnTo>
                        <a:pt x="474" y="1291"/>
                      </a:lnTo>
                      <a:lnTo>
                        <a:pt x="474" y="1402"/>
                      </a:lnTo>
                      <a:lnTo>
                        <a:pt x="469" y="1512"/>
                      </a:lnTo>
                      <a:lnTo>
                        <a:pt x="453" y="1618"/>
                      </a:lnTo>
                      <a:lnTo>
                        <a:pt x="453" y="1618"/>
                      </a:lnTo>
                      <a:close/>
                    </a:path>
                  </a:pathLst>
                </a:custGeom>
                <a:solidFill>
                  <a:schemeClr val="tx1">
                    <a:lumMod val="75000"/>
                    <a:lumOff val="2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62818" name="Freeform 354"/>
                <p:cNvSpPr>
                  <a:spLocks/>
                </p:cNvSpPr>
                <p:nvPr/>
              </p:nvSpPr>
              <p:spPr bwMode="auto">
                <a:xfrm>
                  <a:off x="8212139" y="2642741"/>
                  <a:ext cx="912813" cy="2124075"/>
                </a:xfrm>
                <a:custGeom>
                  <a:avLst/>
                  <a:gdLst/>
                  <a:ahLst/>
                  <a:cxnLst>
                    <a:cxn ang="0">
                      <a:pos x="64" y="1338"/>
                    </a:cxn>
                    <a:cxn ang="0">
                      <a:pos x="64" y="1338"/>
                    </a:cxn>
                    <a:cxn ang="0">
                      <a:pos x="111" y="1338"/>
                    </a:cxn>
                    <a:cxn ang="0">
                      <a:pos x="111" y="1338"/>
                    </a:cxn>
                    <a:cxn ang="0">
                      <a:pos x="111" y="1270"/>
                    </a:cxn>
                    <a:cxn ang="0">
                      <a:pos x="106" y="1207"/>
                    </a:cxn>
                    <a:cxn ang="0">
                      <a:pos x="106" y="1144"/>
                    </a:cxn>
                    <a:cxn ang="0">
                      <a:pos x="106" y="1144"/>
                    </a:cxn>
                    <a:cxn ang="0">
                      <a:pos x="111" y="1012"/>
                    </a:cxn>
                    <a:cxn ang="0">
                      <a:pos x="116" y="901"/>
                    </a:cxn>
                    <a:cxn ang="0">
                      <a:pos x="127" y="806"/>
                    </a:cxn>
                    <a:cxn ang="0">
                      <a:pos x="138" y="733"/>
                    </a:cxn>
                    <a:cxn ang="0">
                      <a:pos x="138" y="733"/>
                    </a:cxn>
                    <a:cxn ang="0">
                      <a:pos x="159" y="638"/>
                    </a:cxn>
                    <a:cxn ang="0">
                      <a:pos x="195" y="538"/>
                    </a:cxn>
                    <a:cxn ang="0">
                      <a:pos x="243" y="437"/>
                    </a:cxn>
                    <a:cxn ang="0">
                      <a:pos x="301" y="343"/>
                    </a:cxn>
                    <a:cxn ang="0">
                      <a:pos x="359" y="248"/>
                    </a:cxn>
                    <a:cxn ang="0">
                      <a:pos x="427" y="158"/>
                    </a:cxn>
                    <a:cxn ang="0">
                      <a:pos x="501" y="79"/>
                    </a:cxn>
                    <a:cxn ang="0">
                      <a:pos x="575" y="0"/>
                    </a:cxn>
                    <a:cxn ang="0">
                      <a:pos x="575" y="0"/>
                    </a:cxn>
                    <a:cxn ang="0">
                      <a:pos x="575" y="0"/>
                    </a:cxn>
                    <a:cxn ang="0">
                      <a:pos x="575" y="0"/>
                    </a:cxn>
                    <a:cxn ang="0">
                      <a:pos x="496" y="69"/>
                    </a:cxn>
                    <a:cxn ang="0">
                      <a:pos x="422" y="142"/>
                    </a:cxn>
                    <a:cxn ang="0">
                      <a:pos x="348" y="216"/>
                    </a:cxn>
                    <a:cxn ang="0">
                      <a:pos x="280" y="295"/>
                    </a:cxn>
                    <a:cxn ang="0">
                      <a:pos x="217" y="374"/>
                    </a:cxn>
                    <a:cxn ang="0">
                      <a:pos x="159" y="464"/>
                    </a:cxn>
                    <a:cxn ang="0">
                      <a:pos x="106" y="553"/>
                    </a:cxn>
                    <a:cxn ang="0">
                      <a:pos x="64" y="643"/>
                    </a:cxn>
                    <a:cxn ang="0">
                      <a:pos x="64" y="643"/>
                    </a:cxn>
                    <a:cxn ang="0">
                      <a:pos x="37" y="722"/>
                    </a:cxn>
                    <a:cxn ang="0">
                      <a:pos x="22" y="775"/>
                    </a:cxn>
                    <a:cxn ang="0">
                      <a:pos x="11" y="833"/>
                    </a:cxn>
                    <a:cxn ang="0">
                      <a:pos x="0" y="912"/>
                    </a:cxn>
                    <a:cxn ang="0">
                      <a:pos x="0" y="912"/>
                    </a:cxn>
                    <a:cxn ang="0">
                      <a:pos x="0" y="975"/>
                    </a:cxn>
                    <a:cxn ang="0">
                      <a:pos x="6" y="1059"/>
                    </a:cxn>
                    <a:cxn ang="0">
                      <a:pos x="27" y="1207"/>
                    </a:cxn>
                    <a:cxn ang="0">
                      <a:pos x="27" y="1207"/>
                    </a:cxn>
                    <a:cxn ang="0">
                      <a:pos x="48" y="1270"/>
                    </a:cxn>
                    <a:cxn ang="0">
                      <a:pos x="64" y="1338"/>
                    </a:cxn>
                    <a:cxn ang="0">
                      <a:pos x="64" y="1338"/>
                    </a:cxn>
                  </a:cxnLst>
                  <a:rect l="0" t="0" r="r" b="b"/>
                  <a:pathLst>
                    <a:path w="575" h="1338">
                      <a:moveTo>
                        <a:pt x="64" y="1338"/>
                      </a:moveTo>
                      <a:lnTo>
                        <a:pt x="64" y="1338"/>
                      </a:lnTo>
                      <a:lnTo>
                        <a:pt x="111" y="1338"/>
                      </a:lnTo>
                      <a:lnTo>
                        <a:pt x="111" y="1338"/>
                      </a:lnTo>
                      <a:lnTo>
                        <a:pt x="111" y="1270"/>
                      </a:lnTo>
                      <a:lnTo>
                        <a:pt x="106" y="1207"/>
                      </a:lnTo>
                      <a:lnTo>
                        <a:pt x="106" y="1144"/>
                      </a:lnTo>
                      <a:lnTo>
                        <a:pt x="106" y="1144"/>
                      </a:lnTo>
                      <a:lnTo>
                        <a:pt x="111" y="1012"/>
                      </a:lnTo>
                      <a:lnTo>
                        <a:pt x="116" y="901"/>
                      </a:lnTo>
                      <a:lnTo>
                        <a:pt x="127" y="806"/>
                      </a:lnTo>
                      <a:lnTo>
                        <a:pt x="138" y="733"/>
                      </a:lnTo>
                      <a:lnTo>
                        <a:pt x="138" y="733"/>
                      </a:lnTo>
                      <a:lnTo>
                        <a:pt x="159" y="638"/>
                      </a:lnTo>
                      <a:lnTo>
                        <a:pt x="195" y="538"/>
                      </a:lnTo>
                      <a:lnTo>
                        <a:pt x="243" y="437"/>
                      </a:lnTo>
                      <a:lnTo>
                        <a:pt x="301" y="343"/>
                      </a:lnTo>
                      <a:lnTo>
                        <a:pt x="359" y="248"/>
                      </a:lnTo>
                      <a:lnTo>
                        <a:pt x="427" y="158"/>
                      </a:lnTo>
                      <a:lnTo>
                        <a:pt x="501" y="79"/>
                      </a:lnTo>
                      <a:lnTo>
                        <a:pt x="575" y="0"/>
                      </a:lnTo>
                      <a:lnTo>
                        <a:pt x="575" y="0"/>
                      </a:lnTo>
                      <a:lnTo>
                        <a:pt x="575" y="0"/>
                      </a:lnTo>
                      <a:lnTo>
                        <a:pt x="575" y="0"/>
                      </a:lnTo>
                      <a:lnTo>
                        <a:pt x="496" y="69"/>
                      </a:lnTo>
                      <a:lnTo>
                        <a:pt x="422" y="142"/>
                      </a:lnTo>
                      <a:lnTo>
                        <a:pt x="348" y="216"/>
                      </a:lnTo>
                      <a:lnTo>
                        <a:pt x="280" y="295"/>
                      </a:lnTo>
                      <a:lnTo>
                        <a:pt x="217" y="374"/>
                      </a:lnTo>
                      <a:lnTo>
                        <a:pt x="159" y="464"/>
                      </a:lnTo>
                      <a:lnTo>
                        <a:pt x="106" y="553"/>
                      </a:lnTo>
                      <a:lnTo>
                        <a:pt x="64" y="643"/>
                      </a:lnTo>
                      <a:lnTo>
                        <a:pt x="64" y="643"/>
                      </a:lnTo>
                      <a:lnTo>
                        <a:pt x="37" y="722"/>
                      </a:lnTo>
                      <a:lnTo>
                        <a:pt x="22" y="775"/>
                      </a:lnTo>
                      <a:lnTo>
                        <a:pt x="11" y="833"/>
                      </a:lnTo>
                      <a:lnTo>
                        <a:pt x="0" y="912"/>
                      </a:lnTo>
                      <a:lnTo>
                        <a:pt x="0" y="912"/>
                      </a:lnTo>
                      <a:lnTo>
                        <a:pt x="0" y="975"/>
                      </a:lnTo>
                      <a:lnTo>
                        <a:pt x="6" y="1059"/>
                      </a:lnTo>
                      <a:lnTo>
                        <a:pt x="27" y="1207"/>
                      </a:lnTo>
                      <a:lnTo>
                        <a:pt x="27" y="1207"/>
                      </a:lnTo>
                      <a:lnTo>
                        <a:pt x="48" y="1270"/>
                      </a:lnTo>
                      <a:lnTo>
                        <a:pt x="64" y="1338"/>
                      </a:lnTo>
                      <a:lnTo>
                        <a:pt x="64" y="1338"/>
                      </a:lnTo>
                      <a:close/>
                    </a:path>
                  </a:pathLst>
                </a:custGeom>
                <a:solidFill>
                  <a:schemeClr val="tx1">
                    <a:lumMod val="75000"/>
                    <a:lumOff val="2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62813" name="Freeform 349"/>
                <p:cNvSpPr>
                  <a:spLocks/>
                </p:cNvSpPr>
                <p:nvPr/>
              </p:nvSpPr>
              <p:spPr bwMode="auto">
                <a:xfrm>
                  <a:off x="7259639" y="2007162"/>
                  <a:ext cx="384175" cy="399546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63" y="63"/>
                    </a:cxn>
                    <a:cxn ang="0">
                      <a:pos x="131" y="111"/>
                    </a:cxn>
                    <a:cxn ang="0">
                      <a:pos x="131" y="111"/>
                    </a:cxn>
                    <a:cxn ang="0">
                      <a:pos x="205" y="153"/>
                    </a:cxn>
                    <a:cxn ang="0">
                      <a:pos x="205" y="153"/>
                    </a:cxn>
                    <a:cxn ang="0">
                      <a:pos x="216" y="163"/>
                    </a:cxn>
                    <a:cxn ang="0">
                      <a:pos x="221" y="169"/>
                    </a:cxn>
                    <a:cxn ang="0">
                      <a:pos x="232" y="169"/>
                    </a:cxn>
                    <a:cxn ang="0">
                      <a:pos x="232" y="169"/>
                    </a:cxn>
                    <a:cxn ang="0">
                      <a:pos x="242" y="169"/>
                    </a:cxn>
                    <a:cxn ang="0">
                      <a:pos x="242" y="163"/>
                    </a:cxn>
                    <a:cxn ang="0">
                      <a:pos x="242" y="153"/>
                    </a:cxn>
                    <a:cxn ang="0">
                      <a:pos x="237" y="137"/>
                    </a:cxn>
                    <a:cxn ang="0">
                      <a:pos x="232" y="132"/>
                    </a:cxn>
                    <a:cxn ang="0">
                      <a:pos x="232" y="132"/>
                    </a:cxn>
                    <a:cxn ang="0">
                      <a:pos x="195" y="121"/>
                    </a:cxn>
                    <a:cxn ang="0">
                      <a:pos x="168" y="111"/>
                    </a:cxn>
                    <a:cxn ang="0">
                      <a:pos x="110" y="79"/>
                    </a:cxn>
                    <a:cxn ang="0">
                      <a:pos x="110" y="79"/>
                    </a:cxn>
                    <a:cxn ang="0">
                      <a:pos x="52" y="42"/>
                    </a:cxn>
                    <a:cxn ang="0">
                      <a:pos x="5" y="0"/>
                    </a:cxn>
                    <a:cxn ang="0">
                      <a:pos x="5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242" h="169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63" y="63"/>
                      </a:lnTo>
                      <a:lnTo>
                        <a:pt x="131" y="111"/>
                      </a:lnTo>
                      <a:lnTo>
                        <a:pt x="131" y="111"/>
                      </a:lnTo>
                      <a:lnTo>
                        <a:pt x="205" y="153"/>
                      </a:lnTo>
                      <a:lnTo>
                        <a:pt x="205" y="153"/>
                      </a:lnTo>
                      <a:lnTo>
                        <a:pt x="216" y="163"/>
                      </a:lnTo>
                      <a:lnTo>
                        <a:pt x="221" y="169"/>
                      </a:lnTo>
                      <a:lnTo>
                        <a:pt x="232" y="169"/>
                      </a:lnTo>
                      <a:lnTo>
                        <a:pt x="232" y="169"/>
                      </a:lnTo>
                      <a:lnTo>
                        <a:pt x="242" y="169"/>
                      </a:lnTo>
                      <a:lnTo>
                        <a:pt x="242" y="163"/>
                      </a:lnTo>
                      <a:lnTo>
                        <a:pt x="242" y="153"/>
                      </a:lnTo>
                      <a:lnTo>
                        <a:pt x="237" y="137"/>
                      </a:lnTo>
                      <a:lnTo>
                        <a:pt x="232" y="132"/>
                      </a:lnTo>
                      <a:lnTo>
                        <a:pt x="232" y="132"/>
                      </a:lnTo>
                      <a:lnTo>
                        <a:pt x="195" y="121"/>
                      </a:lnTo>
                      <a:lnTo>
                        <a:pt x="168" y="111"/>
                      </a:lnTo>
                      <a:lnTo>
                        <a:pt x="110" y="79"/>
                      </a:lnTo>
                      <a:lnTo>
                        <a:pt x="110" y="79"/>
                      </a:lnTo>
                      <a:lnTo>
                        <a:pt x="52" y="42"/>
                      </a:lnTo>
                      <a:lnTo>
                        <a:pt x="5" y="0"/>
                      </a:lnTo>
                      <a:lnTo>
                        <a:pt x="5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tx1">
                    <a:lumMod val="75000"/>
                    <a:lumOff val="2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62814" name="Freeform 350"/>
                <p:cNvSpPr>
                  <a:spLocks/>
                </p:cNvSpPr>
                <p:nvPr/>
              </p:nvSpPr>
              <p:spPr bwMode="auto">
                <a:xfrm>
                  <a:off x="7820026" y="2082816"/>
                  <a:ext cx="142875" cy="1082795"/>
                </a:xfrm>
                <a:custGeom>
                  <a:avLst/>
                  <a:gdLst/>
                  <a:ahLst/>
                  <a:cxnLst>
                    <a:cxn ang="0">
                      <a:pos x="90" y="0"/>
                    </a:cxn>
                    <a:cxn ang="0">
                      <a:pos x="90" y="0"/>
                    </a:cxn>
                    <a:cxn ang="0">
                      <a:pos x="42" y="105"/>
                    </a:cxn>
                    <a:cxn ang="0">
                      <a:pos x="21" y="163"/>
                    </a:cxn>
                    <a:cxn ang="0">
                      <a:pos x="10" y="226"/>
                    </a:cxn>
                    <a:cxn ang="0">
                      <a:pos x="0" y="284"/>
                    </a:cxn>
                    <a:cxn ang="0">
                      <a:pos x="5" y="348"/>
                    </a:cxn>
                    <a:cxn ang="0">
                      <a:pos x="5" y="374"/>
                    </a:cxn>
                    <a:cxn ang="0">
                      <a:pos x="16" y="400"/>
                    </a:cxn>
                    <a:cxn ang="0">
                      <a:pos x="26" y="427"/>
                    </a:cxn>
                    <a:cxn ang="0">
                      <a:pos x="42" y="453"/>
                    </a:cxn>
                    <a:cxn ang="0">
                      <a:pos x="42" y="453"/>
                    </a:cxn>
                    <a:cxn ang="0">
                      <a:pos x="47" y="458"/>
                    </a:cxn>
                    <a:cxn ang="0">
                      <a:pos x="58" y="458"/>
                    </a:cxn>
                    <a:cxn ang="0">
                      <a:pos x="63" y="453"/>
                    </a:cxn>
                    <a:cxn ang="0">
                      <a:pos x="68" y="442"/>
                    </a:cxn>
                    <a:cxn ang="0">
                      <a:pos x="68" y="442"/>
                    </a:cxn>
                    <a:cxn ang="0">
                      <a:pos x="42" y="342"/>
                    </a:cxn>
                    <a:cxn ang="0">
                      <a:pos x="32" y="290"/>
                    </a:cxn>
                    <a:cxn ang="0">
                      <a:pos x="32" y="237"/>
                    </a:cxn>
                    <a:cxn ang="0">
                      <a:pos x="32" y="237"/>
                    </a:cxn>
                    <a:cxn ang="0">
                      <a:pos x="37" y="179"/>
                    </a:cxn>
                    <a:cxn ang="0">
                      <a:pos x="53" y="116"/>
                    </a:cxn>
                    <a:cxn ang="0">
                      <a:pos x="90" y="0"/>
                    </a:cxn>
                    <a:cxn ang="0">
                      <a:pos x="90" y="0"/>
                    </a:cxn>
                    <a:cxn ang="0">
                      <a:pos x="90" y="0"/>
                    </a:cxn>
                    <a:cxn ang="0">
                      <a:pos x="90" y="0"/>
                    </a:cxn>
                  </a:cxnLst>
                  <a:rect l="0" t="0" r="r" b="b"/>
                  <a:pathLst>
                    <a:path w="90" h="458">
                      <a:moveTo>
                        <a:pt x="90" y="0"/>
                      </a:moveTo>
                      <a:lnTo>
                        <a:pt x="90" y="0"/>
                      </a:lnTo>
                      <a:lnTo>
                        <a:pt x="42" y="105"/>
                      </a:lnTo>
                      <a:lnTo>
                        <a:pt x="21" y="163"/>
                      </a:lnTo>
                      <a:lnTo>
                        <a:pt x="10" y="226"/>
                      </a:lnTo>
                      <a:lnTo>
                        <a:pt x="0" y="284"/>
                      </a:lnTo>
                      <a:lnTo>
                        <a:pt x="5" y="348"/>
                      </a:lnTo>
                      <a:lnTo>
                        <a:pt x="5" y="374"/>
                      </a:lnTo>
                      <a:lnTo>
                        <a:pt x="16" y="400"/>
                      </a:lnTo>
                      <a:lnTo>
                        <a:pt x="26" y="427"/>
                      </a:lnTo>
                      <a:lnTo>
                        <a:pt x="42" y="453"/>
                      </a:lnTo>
                      <a:lnTo>
                        <a:pt x="42" y="453"/>
                      </a:lnTo>
                      <a:lnTo>
                        <a:pt x="47" y="458"/>
                      </a:lnTo>
                      <a:lnTo>
                        <a:pt x="58" y="458"/>
                      </a:lnTo>
                      <a:lnTo>
                        <a:pt x="63" y="453"/>
                      </a:lnTo>
                      <a:lnTo>
                        <a:pt x="68" y="442"/>
                      </a:lnTo>
                      <a:lnTo>
                        <a:pt x="68" y="442"/>
                      </a:lnTo>
                      <a:lnTo>
                        <a:pt x="42" y="342"/>
                      </a:lnTo>
                      <a:lnTo>
                        <a:pt x="32" y="290"/>
                      </a:lnTo>
                      <a:lnTo>
                        <a:pt x="32" y="237"/>
                      </a:lnTo>
                      <a:lnTo>
                        <a:pt x="32" y="237"/>
                      </a:lnTo>
                      <a:lnTo>
                        <a:pt x="37" y="179"/>
                      </a:lnTo>
                      <a:lnTo>
                        <a:pt x="53" y="116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close/>
                    </a:path>
                  </a:pathLst>
                </a:custGeom>
                <a:solidFill>
                  <a:schemeClr val="tx1">
                    <a:lumMod val="75000"/>
                    <a:lumOff val="2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62815" name="Freeform 351"/>
                <p:cNvSpPr>
                  <a:spLocks/>
                </p:cNvSpPr>
                <p:nvPr/>
              </p:nvSpPr>
              <p:spPr bwMode="auto">
                <a:xfrm>
                  <a:off x="8137526" y="1222254"/>
                  <a:ext cx="393700" cy="2841747"/>
                </a:xfrm>
                <a:custGeom>
                  <a:avLst/>
                  <a:gdLst/>
                  <a:ahLst/>
                  <a:cxnLst>
                    <a:cxn ang="0">
                      <a:pos x="248" y="0"/>
                    </a:cxn>
                    <a:cxn ang="0">
                      <a:pos x="248" y="0"/>
                    </a:cxn>
                    <a:cxn ang="0">
                      <a:pos x="206" y="69"/>
                    </a:cxn>
                    <a:cxn ang="0">
                      <a:pos x="169" y="137"/>
                    </a:cxn>
                    <a:cxn ang="0">
                      <a:pos x="132" y="211"/>
                    </a:cxn>
                    <a:cxn ang="0">
                      <a:pos x="100" y="285"/>
                    </a:cxn>
                    <a:cxn ang="0">
                      <a:pos x="79" y="358"/>
                    </a:cxn>
                    <a:cxn ang="0">
                      <a:pos x="53" y="432"/>
                    </a:cxn>
                    <a:cxn ang="0">
                      <a:pos x="37" y="506"/>
                    </a:cxn>
                    <a:cxn ang="0">
                      <a:pos x="21" y="585"/>
                    </a:cxn>
                    <a:cxn ang="0">
                      <a:pos x="21" y="585"/>
                    </a:cxn>
                    <a:cxn ang="0">
                      <a:pos x="11" y="654"/>
                    </a:cxn>
                    <a:cxn ang="0">
                      <a:pos x="5" y="722"/>
                    </a:cxn>
                    <a:cxn ang="0">
                      <a:pos x="0" y="859"/>
                    </a:cxn>
                    <a:cxn ang="0">
                      <a:pos x="0" y="859"/>
                    </a:cxn>
                    <a:cxn ang="0">
                      <a:pos x="0" y="943"/>
                    </a:cxn>
                    <a:cxn ang="0">
                      <a:pos x="0" y="1022"/>
                    </a:cxn>
                    <a:cxn ang="0">
                      <a:pos x="11" y="1107"/>
                    </a:cxn>
                    <a:cxn ang="0">
                      <a:pos x="21" y="1186"/>
                    </a:cxn>
                    <a:cxn ang="0">
                      <a:pos x="21" y="1186"/>
                    </a:cxn>
                    <a:cxn ang="0">
                      <a:pos x="26" y="1196"/>
                    </a:cxn>
                    <a:cxn ang="0">
                      <a:pos x="37" y="1202"/>
                    </a:cxn>
                    <a:cxn ang="0">
                      <a:pos x="47" y="1202"/>
                    </a:cxn>
                    <a:cxn ang="0">
                      <a:pos x="63" y="1202"/>
                    </a:cxn>
                    <a:cxn ang="0">
                      <a:pos x="90" y="1186"/>
                    </a:cxn>
                    <a:cxn ang="0">
                      <a:pos x="95" y="1180"/>
                    </a:cxn>
                    <a:cxn ang="0">
                      <a:pos x="100" y="1170"/>
                    </a:cxn>
                    <a:cxn ang="0">
                      <a:pos x="100" y="1170"/>
                    </a:cxn>
                    <a:cxn ang="0">
                      <a:pos x="100" y="1133"/>
                    </a:cxn>
                    <a:cxn ang="0">
                      <a:pos x="95" y="1101"/>
                    </a:cxn>
                    <a:cxn ang="0">
                      <a:pos x="79" y="1033"/>
                    </a:cxn>
                    <a:cxn ang="0">
                      <a:pos x="63" y="964"/>
                    </a:cxn>
                    <a:cxn ang="0">
                      <a:pos x="53" y="933"/>
                    </a:cxn>
                    <a:cxn ang="0">
                      <a:pos x="47" y="896"/>
                    </a:cxn>
                    <a:cxn ang="0">
                      <a:pos x="47" y="896"/>
                    </a:cxn>
                    <a:cxn ang="0">
                      <a:pos x="47" y="759"/>
                    </a:cxn>
                    <a:cxn ang="0">
                      <a:pos x="53" y="622"/>
                    </a:cxn>
                    <a:cxn ang="0">
                      <a:pos x="53" y="622"/>
                    </a:cxn>
                    <a:cxn ang="0">
                      <a:pos x="63" y="543"/>
                    </a:cxn>
                    <a:cxn ang="0">
                      <a:pos x="74" y="459"/>
                    </a:cxn>
                    <a:cxn ang="0">
                      <a:pos x="90" y="380"/>
                    </a:cxn>
                    <a:cxn ang="0">
                      <a:pos x="111" y="301"/>
                    </a:cxn>
                    <a:cxn ang="0">
                      <a:pos x="137" y="221"/>
                    </a:cxn>
                    <a:cxn ang="0">
                      <a:pos x="169" y="148"/>
                    </a:cxn>
                    <a:cxn ang="0">
                      <a:pos x="206" y="74"/>
                    </a:cxn>
                    <a:cxn ang="0">
                      <a:pos x="248" y="0"/>
                    </a:cxn>
                    <a:cxn ang="0">
                      <a:pos x="248" y="0"/>
                    </a:cxn>
                    <a:cxn ang="0">
                      <a:pos x="248" y="0"/>
                    </a:cxn>
                    <a:cxn ang="0">
                      <a:pos x="248" y="0"/>
                    </a:cxn>
                  </a:cxnLst>
                  <a:rect l="0" t="0" r="r" b="b"/>
                  <a:pathLst>
                    <a:path w="248" h="1202">
                      <a:moveTo>
                        <a:pt x="248" y="0"/>
                      </a:moveTo>
                      <a:lnTo>
                        <a:pt x="248" y="0"/>
                      </a:lnTo>
                      <a:lnTo>
                        <a:pt x="206" y="69"/>
                      </a:lnTo>
                      <a:lnTo>
                        <a:pt x="169" y="137"/>
                      </a:lnTo>
                      <a:lnTo>
                        <a:pt x="132" y="211"/>
                      </a:lnTo>
                      <a:lnTo>
                        <a:pt x="100" y="285"/>
                      </a:lnTo>
                      <a:lnTo>
                        <a:pt x="79" y="358"/>
                      </a:lnTo>
                      <a:lnTo>
                        <a:pt x="53" y="432"/>
                      </a:lnTo>
                      <a:lnTo>
                        <a:pt x="37" y="506"/>
                      </a:lnTo>
                      <a:lnTo>
                        <a:pt x="21" y="585"/>
                      </a:lnTo>
                      <a:lnTo>
                        <a:pt x="21" y="585"/>
                      </a:lnTo>
                      <a:lnTo>
                        <a:pt x="11" y="654"/>
                      </a:lnTo>
                      <a:lnTo>
                        <a:pt x="5" y="722"/>
                      </a:lnTo>
                      <a:lnTo>
                        <a:pt x="0" y="859"/>
                      </a:lnTo>
                      <a:lnTo>
                        <a:pt x="0" y="859"/>
                      </a:lnTo>
                      <a:lnTo>
                        <a:pt x="0" y="943"/>
                      </a:lnTo>
                      <a:lnTo>
                        <a:pt x="0" y="1022"/>
                      </a:lnTo>
                      <a:lnTo>
                        <a:pt x="11" y="1107"/>
                      </a:lnTo>
                      <a:lnTo>
                        <a:pt x="21" y="1186"/>
                      </a:lnTo>
                      <a:lnTo>
                        <a:pt x="21" y="1186"/>
                      </a:lnTo>
                      <a:lnTo>
                        <a:pt x="26" y="1196"/>
                      </a:lnTo>
                      <a:lnTo>
                        <a:pt x="37" y="1202"/>
                      </a:lnTo>
                      <a:lnTo>
                        <a:pt x="47" y="1202"/>
                      </a:lnTo>
                      <a:lnTo>
                        <a:pt x="63" y="1202"/>
                      </a:lnTo>
                      <a:lnTo>
                        <a:pt x="90" y="1186"/>
                      </a:lnTo>
                      <a:lnTo>
                        <a:pt x="95" y="1180"/>
                      </a:lnTo>
                      <a:lnTo>
                        <a:pt x="100" y="1170"/>
                      </a:lnTo>
                      <a:lnTo>
                        <a:pt x="100" y="1170"/>
                      </a:lnTo>
                      <a:lnTo>
                        <a:pt x="100" y="1133"/>
                      </a:lnTo>
                      <a:lnTo>
                        <a:pt x="95" y="1101"/>
                      </a:lnTo>
                      <a:lnTo>
                        <a:pt x="79" y="1033"/>
                      </a:lnTo>
                      <a:lnTo>
                        <a:pt x="63" y="964"/>
                      </a:lnTo>
                      <a:lnTo>
                        <a:pt x="53" y="933"/>
                      </a:lnTo>
                      <a:lnTo>
                        <a:pt x="47" y="896"/>
                      </a:lnTo>
                      <a:lnTo>
                        <a:pt x="47" y="896"/>
                      </a:lnTo>
                      <a:lnTo>
                        <a:pt x="47" y="759"/>
                      </a:lnTo>
                      <a:lnTo>
                        <a:pt x="53" y="622"/>
                      </a:lnTo>
                      <a:lnTo>
                        <a:pt x="53" y="622"/>
                      </a:lnTo>
                      <a:lnTo>
                        <a:pt x="63" y="543"/>
                      </a:lnTo>
                      <a:lnTo>
                        <a:pt x="74" y="459"/>
                      </a:lnTo>
                      <a:lnTo>
                        <a:pt x="90" y="380"/>
                      </a:lnTo>
                      <a:lnTo>
                        <a:pt x="111" y="301"/>
                      </a:lnTo>
                      <a:lnTo>
                        <a:pt x="137" y="221"/>
                      </a:lnTo>
                      <a:lnTo>
                        <a:pt x="169" y="148"/>
                      </a:lnTo>
                      <a:lnTo>
                        <a:pt x="206" y="74"/>
                      </a:lnTo>
                      <a:lnTo>
                        <a:pt x="248" y="0"/>
                      </a:lnTo>
                      <a:lnTo>
                        <a:pt x="248" y="0"/>
                      </a:lnTo>
                      <a:lnTo>
                        <a:pt x="248" y="0"/>
                      </a:lnTo>
                      <a:lnTo>
                        <a:pt x="248" y="0"/>
                      </a:lnTo>
                      <a:close/>
                    </a:path>
                  </a:pathLst>
                </a:custGeom>
                <a:solidFill>
                  <a:schemeClr val="tx1">
                    <a:lumMod val="75000"/>
                    <a:lumOff val="2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62816" name="Freeform 352"/>
                <p:cNvSpPr>
                  <a:spLocks/>
                </p:cNvSpPr>
                <p:nvPr/>
              </p:nvSpPr>
              <p:spPr bwMode="auto">
                <a:xfrm>
                  <a:off x="8120064" y="1484677"/>
                  <a:ext cx="84138" cy="114662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22" y="242"/>
                    </a:cxn>
                    <a:cxn ang="0">
                      <a:pos x="43" y="485"/>
                    </a:cxn>
                    <a:cxn ang="0">
                      <a:pos x="43" y="485"/>
                    </a:cxn>
                    <a:cxn ang="0">
                      <a:pos x="48" y="485"/>
                    </a:cxn>
                    <a:cxn ang="0">
                      <a:pos x="48" y="485"/>
                    </a:cxn>
                    <a:cxn ang="0">
                      <a:pos x="53" y="427"/>
                    </a:cxn>
                    <a:cxn ang="0">
                      <a:pos x="48" y="363"/>
                    </a:cxn>
                    <a:cxn ang="0">
                      <a:pos x="37" y="242"/>
                    </a:cxn>
                    <a:cxn ang="0">
                      <a:pos x="22" y="121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53" h="485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22" y="242"/>
                      </a:lnTo>
                      <a:lnTo>
                        <a:pt x="43" y="485"/>
                      </a:lnTo>
                      <a:lnTo>
                        <a:pt x="43" y="485"/>
                      </a:lnTo>
                      <a:lnTo>
                        <a:pt x="48" y="485"/>
                      </a:lnTo>
                      <a:lnTo>
                        <a:pt x="48" y="485"/>
                      </a:lnTo>
                      <a:lnTo>
                        <a:pt x="53" y="427"/>
                      </a:lnTo>
                      <a:lnTo>
                        <a:pt x="48" y="363"/>
                      </a:lnTo>
                      <a:lnTo>
                        <a:pt x="37" y="242"/>
                      </a:lnTo>
                      <a:lnTo>
                        <a:pt x="22" y="121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tx1">
                    <a:lumMod val="75000"/>
                    <a:lumOff val="2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62817" name="Freeform 353"/>
                <p:cNvSpPr>
                  <a:spLocks/>
                </p:cNvSpPr>
                <p:nvPr/>
              </p:nvSpPr>
              <p:spPr bwMode="auto">
                <a:xfrm>
                  <a:off x="7902576" y="1546146"/>
                  <a:ext cx="260350" cy="373541"/>
                </a:xfrm>
                <a:custGeom>
                  <a:avLst/>
                  <a:gdLst/>
                  <a:ahLst/>
                  <a:cxnLst>
                    <a:cxn ang="0">
                      <a:pos x="0" y="5"/>
                    </a:cxn>
                    <a:cxn ang="0">
                      <a:pos x="0" y="5"/>
                    </a:cxn>
                    <a:cxn ang="0">
                      <a:pos x="37" y="32"/>
                    </a:cxn>
                    <a:cxn ang="0">
                      <a:pos x="69" y="58"/>
                    </a:cxn>
                    <a:cxn ang="0">
                      <a:pos x="122" y="106"/>
                    </a:cxn>
                    <a:cxn ang="0">
                      <a:pos x="164" y="158"/>
                    </a:cxn>
                    <a:cxn ang="0">
                      <a:pos x="164" y="158"/>
                    </a:cxn>
                    <a:cxn ang="0">
                      <a:pos x="164" y="142"/>
                    </a:cxn>
                    <a:cxn ang="0">
                      <a:pos x="159" y="132"/>
                    </a:cxn>
                    <a:cxn ang="0">
                      <a:pos x="148" y="111"/>
                    </a:cxn>
                    <a:cxn ang="0">
                      <a:pos x="111" y="74"/>
                    </a:cxn>
                    <a:cxn ang="0">
                      <a:pos x="111" y="74"/>
                    </a:cxn>
                    <a:cxn ang="0">
                      <a:pos x="58" y="32"/>
                    </a:cxn>
                    <a:cxn ang="0">
                      <a:pos x="6" y="0"/>
                    </a:cxn>
                    <a:cxn ang="0">
                      <a:pos x="6" y="0"/>
                    </a:cxn>
                    <a:cxn ang="0">
                      <a:pos x="0" y="0"/>
                    </a:cxn>
                    <a:cxn ang="0">
                      <a:pos x="0" y="5"/>
                    </a:cxn>
                    <a:cxn ang="0">
                      <a:pos x="0" y="5"/>
                    </a:cxn>
                  </a:cxnLst>
                  <a:rect l="0" t="0" r="r" b="b"/>
                  <a:pathLst>
                    <a:path w="164" h="158">
                      <a:moveTo>
                        <a:pt x="0" y="5"/>
                      </a:moveTo>
                      <a:lnTo>
                        <a:pt x="0" y="5"/>
                      </a:lnTo>
                      <a:lnTo>
                        <a:pt x="37" y="32"/>
                      </a:lnTo>
                      <a:lnTo>
                        <a:pt x="69" y="58"/>
                      </a:lnTo>
                      <a:lnTo>
                        <a:pt x="122" y="106"/>
                      </a:lnTo>
                      <a:lnTo>
                        <a:pt x="164" y="158"/>
                      </a:lnTo>
                      <a:lnTo>
                        <a:pt x="164" y="158"/>
                      </a:lnTo>
                      <a:lnTo>
                        <a:pt x="164" y="142"/>
                      </a:lnTo>
                      <a:lnTo>
                        <a:pt x="159" y="132"/>
                      </a:lnTo>
                      <a:lnTo>
                        <a:pt x="148" y="111"/>
                      </a:lnTo>
                      <a:lnTo>
                        <a:pt x="111" y="74"/>
                      </a:lnTo>
                      <a:lnTo>
                        <a:pt x="111" y="74"/>
                      </a:lnTo>
                      <a:lnTo>
                        <a:pt x="58" y="32"/>
                      </a:lnTo>
                      <a:lnTo>
                        <a:pt x="6" y="0"/>
                      </a:lnTo>
                      <a:lnTo>
                        <a:pt x="6" y="0"/>
                      </a:lnTo>
                      <a:lnTo>
                        <a:pt x="0" y="0"/>
                      </a:lnTo>
                      <a:lnTo>
                        <a:pt x="0" y="5"/>
                      </a:lnTo>
                      <a:lnTo>
                        <a:pt x="0" y="5"/>
                      </a:lnTo>
                      <a:close/>
                    </a:path>
                  </a:pathLst>
                </a:custGeom>
                <a:solidFill>
                  <a:schemeClr val="tx1">
                    <a:lumMod val="75000"/>
                    <a:lumOff val="2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62819" name="Freeform 355"/>
                <p:cNvSpPr>
                  <a:spLocks/>
                </p:cNvSpPr>
                <p:nvPr/>
              </p:nvSpPr>
              <p:spPr bwMode="auto">
                <a:xfrm>
                  <a:off x="8548689" y="2199716"/>
                  <a:ext cx="125413" cy="1070974"/>
                </a:xfrm>
                <a:custGeom>
                  <a:avLst/>
                  <a:gdLst/>
                  <a:ahLst/>
                  <a:cxnLst>
                    <a:cxn ang="0">
                      <a:pos x="16" y="0"/>
                    </a:cxn>
                    <a:cxn ang="0">
                      <a:pos x="16" y="0"/>
                    </a:cxn>
                    <a:cxn ang="0">
                      <a:pos x="32" y="53"/>
                    </a:cxn>
                    <a:cxn ang="0">
                      <a:pos x="37" y="105"/>
                    </a:cxn>
                    <a:cxn ang="0">
                      <a:pos x="47" y="211"/>
                    </a:cxn>
                    <a:cxn ang="0">
                      <a:pos x="47" y="211"/>
                    </a:cxn>
                    <a:cxn ang="0">
                      <a:pos x="42" y="274"/>
                    </a:cxn>
                    <a:cxn ang="0">
                      <a:pos x="32" y="332"/>
                    </a:cxn>
                    <a:cxn ang="0">
                      <a:pos x="16" y="390"/>
                    </a:cxn>
                    <a:cxn ang="0">
                      <a:pos x="0" y="448"/>
                    </a:cxn>
                    <a:cxn ang="0">
                      <a:pos x="0" y="448"/>
                    </a:cxn>
                    <a:cxn ang="0">
                      <a:pos x="5" y="453"/>
                    </a:cxn>
                    <a:cxn ang="0">
                      <a:pos x="11" y="453"/>
                    </a:cxn>
                    <a:cxn ang="0">
                      <a:pos x="11" y="453"/>
                    </a:cxn>
                    <a:cxn ang="0">
                      <a:pos x="32" y="432"/>
                    </a:cxn>
                    <a:cxn ang="0">
                      <a:pos x="47" y="406"/>
                    </a:cxn>
                    <a:cxn ang="0">
                      <a:pos x="63" y="379"/>
                    </a:cxn>
                    <a:cxn ang="0">
                      <a:pos x="69" y="353"/>
                    </a:cxn>
                    <a:cxn ang="0">
                      <a:pos x="79" y="295"/>
                    </a:cxn>
                    <a:cxn ang="0">
                      <a:pos x="79" y="232"/>
                    </a:cxn>
                    <a:cxn ang="0">
                      <a:pos x="69" y="174"/>
                    </a:cxn>
                    <a:cxn ang="0">
                      <a:pos x="53" y="111"/>
                    </a:cxn>
                    <a:cxn ang="0">
                      <a:pos x="16" y="0"/>
                    </a:cxn>
                    <a:cxn ang="0">
                      <a:pos x="16" y="0"/>
                    </a:cxn>
                    <a:cxn ang="0">
                      <a:pos x="16" y="0"/>
                    </a:cxn>
                    <a:cxn ang="0">
                      <a:pos x="16" y="0"/>
                    </a:cxn>
                  </a:cxnLst>
                  <a:rect l="0" t="0" r="r" b="b"/>
                  <a:pathLst>
                    <a:path w="79" h="453">
                      <a:moveTo>
                        <a:pt x="16" y="0"/>
                      </a:moveTo>
                      <a:lnTo>
                        <a:pt x="16" y="0"/>
                      </a:lnTo>
                      <a:lnTo>
                        <a:pt x="32" y="53"/>
                      </a:lnTo>
                      <a:lnTo>
                        <a:pt x="37" y="105"/>
                      </a:lnTo>
                      <a:lnTo>
                        <a:pt x="47" y="211"/>
                      </a:lnTo>
                      <a:lnTo>
                        <a:pt x="47" y="211"/>
                      </a:lnTo>
                      <a:lnTo>
                        <a:pt x="42" y="274"/>
                      </a:lnTo>
                      <a:lnTo>
                        <a:pt x="32" y="332"/>
                      </a:lnTo>
                      <a:lnTo>
                        <a:pt x="16" y="390"/>
                      </a:lnTo>
                      <a:lnTo>
                        <a:pt x="0" y="448"/>
                      </a:lnTo>
                      <a:lnTo>
                        <a:pt x="0" y="448"/>
                      </a:lnTo>
                      <a:lnTo>
                        <a:pt x="5" y="453"/>
                      </a:lnTo>
                      <a:lnTo>
                        <a:pt x="11" y="453"/>
                      </a:lnTo>
                      <a:lnTo>
                        <a:pt x="11" y="453"/>
                      </a:lnTo>
                      <a:lnTo>
                        <a:pt x="32" y="432"/>
                      </a:lnTo>
                      <a:lnTo>
                        <a:pt x="47" y="406"/>
                      </a:lnTo>
                      <a:lnTo>
                        <a:pt x="63" y="379"/>
                      </a:lnTo>
                      <a:lnTo>
                        <a:pt x="69" y="353"/>
                      </a:lnTo>
                      <a:lnTo>
                        <a:pt x="79" y="295"/>
                      </a:lnTo>
                      <a:lnTo>
                        <a:pt x="79" y="232"/>
                      </a:lnTo>
                      <a:lnTo>
                        <a:pt x="69" y="174"/>
                      </a:lnTo>
                      <a:lnTo>
                        <a:pt x="53" y="111"/>
                      </a:lnTo>
                      <a:lnTo>
                        <a:pt x="16" y="0"/>
                      </a:lnTo>
                      <a:lnTo>
                        <a:pt x="16" y="0"/>
                      </a:lnTo>
                      <a:lnTo>
                        <a:pt x="16" y="0"/>
                      </a:lnTo>
                      <a:lnTo>
                        <a:pt x="16" y="0"/>
                      </a:lnTo>
                      <a:close/>
                    </a:path>
                  </a:pathLst>
                </a:custGeom>
                <a:solidFill>
                  <a:schemeClr val="tx1">
                    <a:lumMod val="75000"/>
                    <a:lumOff val="2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62820" name="Freeform 356"/>
                <p:cNvSpPr>
                  <a:spLocks/>
                </p:cNvSpPr>
                <p:nvPr/>
              </p:nvSpPr>
              <p:spPr bwMode="auto">
                <a:xfrm>
                  <a:off x="8631239" y="1743168"/>
                  <a:ext cx="201613" cy="711618"/>
                </a:xfrm>
                <a:custGeom>
                  <a:avLst/>
                  <a:gdLst/>
                  <a:ahLst/>
                  <a:cxnLst>
                    <a:cxn ang="0">
                      <a:pos x="121" y="0"/>
                    </a:cxn>
                    <a:cxn ang="0">
                      <a:pos x="121" y="0"/>
                    </a:cxn>
                    <a:cxn ang="0">
                      <a:pos x="84" y="48"/>
                    </a:cxn>
                    <a:cxn ang="0">
                      <a:pos x="58" y="74"/>
                    </a:cxn>
                    <a:cxn ang="0">
                      <a:pos x="37" y="111"/>
                    </a:cxn>
                    <a:cxn ang="0">
                      <a:pos x="16" y="153"/>
                    </a:cxn>
                    <a:cxn ang="0">
                      <a:pos x="5" y="195"/>
                    </a:cxn>
                    <a:cxn ang="0">
                      <a:pos x="0" y="243"/>
                    </a:cxn>
                    <a:cxn ang="0">
                      <a:pos x="5" y="295"/>
                    </a:cxn>
                    <a:cxn ang="0">
                      <a:pos x="5" y="295"/>
                    </a:cxn>
                    <a:cxn ang="0">
                      <a:pos x="5" y="301"/>
                    </a:cxn>
                    <a:cxn ang="0">
                      <a:pos x="11" y="295"/>
                    </a:cxn>
                    <a:cxn ang="0">
                      <a:pos x="11" y="295"/>
                    </a:cxn>
                    <a:cxn ang="0">
                      <a:pos x="21" y="216"/>
                    </a:cxn>
                    <a:cxn ang="0">
                      <a:pos x="26" y="180"/>
                    </a:cxn>
                    <a:cxn ang="0">
                      <a:pos x="42" y="143"/>
                    </a:cxn>
                    <a:cxn ang="0">
                      <a:pos x="58" y="106"/>
                    </a:cxn>
                    <a:cxn ang="0">
                      <a:pos x="74" y="69"/>
                    </a:cxn>
                    <a:cxn ang="0">
                      <a:pos x="100" y="37"/>
                    </a:cxn>
                    <a:cxn ang="0">
                      <a:pos x="127" y="0"/>
                    </a:cxn>
                    <a:cxn ang="0">
                      <a:pos x="127" y="0"/>
                    </a:cxn>
                    <a:cxn ang="0">
                      <a:pos x="121" y="0"/>
                    </a:cxn>
                    <a:cxn ang="0">
                      <a:pos x="121" y="0"/>
                    </a:cxn>
                  </a:cxnLst>
                  <a:rect l="0" t="0" r="r" b="b"/>
                  <a:pathLst>
                    <a:path w="127" h="301">
                      <a:moveTo>
                        <a:pt x="121" y="0"/>
                      </a:moveTo>
                      <a:lnTo>
                        <a:pt x="121" y="0"/>
                      </a:lnTo>
                      <a:lnTo>
                        <a:pt x="84" y="48"/>
                      </a:lnTo>
                      <a:lnTo>
                        <a:pt x="58" y="74"/>
                      </a:lnTo>
                      <a:lnTo>
                        <a:pt x="37" y="111"/>
                      </a:lnTo>
                      <a:lnTo>
                        <a:pt x="16" y="153"/>
                      </a:lnTo>
                      <a:lnTo>
                        <a:pt x="5" y="195"/>
                      </a:lnTo>
                      <a:lnTo>
                        <a:pt x="0" y="243"/>
                      </a:lnTo>
                      <a:lnTo>
                        <a:pt x="5" y="295"/>
                      </a:lnTo>
                      <a:lnTo>
                        <a:pt x="5" y="295"/>
                      </a:lnTo>
                      <a:lnTo>
                        <a:pt x="5" y="301"/>
                      </a:lnTo>
                      <a:lnTo>
                        <a:pt x="11" y="295"/>
                      </a:lnTo>
                      <a:lnTo>
                        <a:pt x="11" y="295"/>
                      </a:lnTo>
                      <a:lnTo>
                        <a:pt x="21" y="216"/>
                      </a:lnTo>
                      <a:lnTo>
                        <a:pt x="26" y="180"/>
                      </a:lnTo>
                      <a:lnTo>
                        <a:pt x="42" y="143"/>
                      </a:lnTo>
                      <a:lnTo>
                        <a:pt x="58" y="106"/>
                      </a:lnTo>
                      <a:lnTo>
                        <a:pt x="74" y="69"/>
                      </a:lnTo>
                      <a:lnTo>
                        <a:pt x="100" y="37"/>
                      </a:lnTo>
                      <a:lnTo>
                        <a:pt x="127" y="0"/>
                      </a:lnTo>
                      <a:lnTo>
                        <a:pt x="127" y="0"/>
                      </a:lnTo>
                      <a:lnTo>
                        <a:pt x="121" y="0"/>
                      </a:lnTo>
                      <a:lnTo>
                        <a:pt x="121" y="0"/>
                      </a:lnTo>
                      <a:close/>
                    </a:path>
                  </a:pathLst>
                </a:custGeom>
                <a:solidFill>
                  <a:schemeClr val="tx1">
                    <a:lumMod val="75000"/>
                    <a:lumOff val="2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62821" name="Freeform 357"/>
                <p:cNvSpPr>
                  <a:spLocks/>
                </p:cNvSpPr>
                <p:nvPr/>
              </p:nvSpPr>
              <p:spPr bwMode="auto">
                <a:xfrm>
                  <a:off x="8321676" y="1148963"/>
                  <a:ext cx="33338" cy="62177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5" y="68"/>
                    </a:cxn>
                    <a:cxn ang="0">
                      <a:pos x="11" y="131"/>
                    </a:cxn>
                    <a:cxn ang="0">
                      <a:pos x="11" y="131"/>
                    </a:cxn>
                    <a:cxn ang="0">
                      <a:pos x="11" y="263"/>
                    </a:cxn>
                    <a:cxn ang="0">
                      <a:pos x="11" y="263"/>
                    </a:cxn>
                    <a:cxn ang="0">
                      <a:pos x="16" y="263"/>
                    </a:cxn>
                    <a:cxn ang="0">
                      <a:pos x="16" y="263"/>
                    </a:cxn>
                    <a:cxn ang="0">
                      <a:pos x="16" y="263"/>
                    </a:cxn>
                    <a:cxn ang="0">
                      <a:pos x="21" y="237"/>
                    </a:cxn>
                    <a:cxn ang="0">
                      <a:pos x="21" y="205"/>
                    </a:cxn>
                    <a:cxn ang="0">
                      <a:pos x="16" y="147"/>
                    </a:cxn>
                    <a:cxn ang="0">
                      <a:pos x="16" y="147"/>
                    </a:cxn>
                    <a:cxn ang="0">
                      <a:pos x="5" y="0"/>
                    </a:cxn>
                    <a:cxn ang="0">
                      <a:pos x="5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21" h="263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5" y="68"/>
                      </a:lnTo>
                      <a:lnTo>
                        <a:pt x="11" y="131"/>
                      </a:lnTo>
                      <a:lnTo>
                        <a:pt x="11" y="131"/>
                      </a:lnTo>
                      <a:lnTo>
                        <a:pt x="11" y="263"/>
                      </a:lnTo>
                      <a:lnTo>
                        <a:pt x="11" y="263"/>
                      </a:lnTo>
                      <a:lnTo>
                        <a:pt x="16" y="263"/>
                      </a:lnTo>
                      <a:lnTo>
                        <a:pt x="16" y="263"/>
                      </a:lnTo>
                      <a:lnTo>
                        <a:pt x="16" y="263"/>
                      </a:lnTo>
                      <a:lnTo>
                        <a:pt x="21" y="237"/>
                      </a:lnTo>
                      <a:lnTo>
                        <a:pt x="21" y="205"/>
                      </a:lnTo>
                      <a:lnTo>
                        <a:pt x="16" y="147"/>
                      </a:lnTo>
                      <a:lnTo>
                        <a:pt x="16" y="147"/>
                      </a:lnTo>
                      <a:lnTo>
                        <a:pt x="5" y="0"/>
                      </a:lnTo>
                      <a:lnTo>
                        <a:pt x="5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tx1">
                    <a:lumMod val="75000"/>
                    <a:lumOff val="2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62822" name="Freeform 358"/>
                <p:cNvSpPr>
                  <a:spLocks/>
                </p:cNvSpPr>
                <p:nvPr/>
              </p:nvSpPr>
              <p:spPr bwMode="auto">
                <a:xfrm>
                  <a:off x="7535864" y="1309728"/>
                  <a:ext cx="100013" cy="735260"/>
                </a:xfrm>
                <a:custGeom>
                  <a:avLst/>
                  <a:gdLst/>
                  <a:ahLst/>
                  <a:cxnLst>
                    <a:cxn ang="0">
                      <a:pos x="63" y="0"/>
                    </a:cxn>
                    <a:cxn ang="0">
                      <a:pos x="63" y="0"/>
                    </a:cxn>
                    <a:cxn ang="0">
                      <a:pos x="42" y="32"/>
                    </a:cxn>
                    <a:cxn ang="0">
                      <a:pos x="26" y="69"/>
                    </a:cxn>
                    <a:cxn ang="0">
                      <a:pos x="15" y="105"/>
                    </a:cxn>
                    <a:cxn ang="0">
                      <a:pos x="10" y="142"/>
                    </a:cxn>
                    <a:cxn ang="0">
                      <a:pos x="0" y="227"/>
                    </a:cxn>
                    <a:cxn ang="0">
                      <a:pos x="0" y="306"/>
                    </a:cxn>
                    <a:cxn ang="0">
                      <a:pos x="0" y="306"/>
                    </a:cxn>
                    <a:cxn ang="0">
                      <a:pos x="5" y="311"/>
                    </a:cxn>
                    <a:cxn ang="0">
                      <a:pos x="5" y="306"/>
                    </a:cxn>
                    <a:cxn ang="0">
                      <a:pos x="5" y="306"/>
                    </a:cxn>
                    <a:cxn ang="0">
                      <a:pos x="10" y="227"/>
                    </a:cxn>
                    <a:cxn ang="0">
                      <a:pos x="15" y="153"/>
                    </a:cxn>
                    <a:cxn ang="0">
                      <a:pos x="21" y="116"/>
                    </a:cxn>
                    <a:cxn ang="0">
                      <a:pos x="31" y="74"/>
                    </a:cxn>
                    <a:cxn ang="0">
                      <a:pos x="47" y="37"/>
                    </a:cxn>
                    <a:cxn ang="0">
                      <a:pos x="63" y="0"/>
                    </a:cxn>
                    <a:cxn ang="0">
                      <a:pos x="63" y="0"/>
                    </a:cxn>
                    <a:cxn ang="0">
                      <a:pos x="63" y="0"/>
                    </a:cxn>
                    <a:cxn ang="0">
                      <a:pos x="63" y="0"/>
                    </a:cxn>
                  </a:cxnLst>
                  <a:rect l="0" t="0" r="r" b="b"/>
                  <a:pathLst>
                    <a:path w="63" h="311">
                      <a:moveTo>
                        <a:pt x="63" y="0"/>
                      </a:moveTo>
                      <a:lnTo>
                        <a:pt x="63" y="0"/>
                      </a:lnTo>
                      <a:lnTo>
                        <a:pt x="42" y="32"/>
                      </a:lnTo>
                      <a:lnTo>
                        <a:pt x="26" y="69"/>
                      </a:lnTo>
                      <a:lnTo>
                        <a:pt x="15" y="105"/>
                      </a:lnTo>
                      <a:lnTo>
                        <a:pt x="10" y="142"/>
                      </a:lnTo>
                      <a:lnTo>
                        <a:pt x="0" y="227"/>
                      </a:lnTo>
                      <a:lnTo>
                        <a:pt x="0" y="306"/>
                      </a:lnTo>
                      <a:lnTo>
                        <a:pt x="0" y="306"/>
                      </a:lnTo>
                      <a:lnTo>
                        <a:pt x="5" y="311"/>
                      </a:lnTo>
                      <a:lnTo>
                        <a:pt x="5" y="306"/>
                      </a:lnTo>
                      <a:lnTo>
                        <a:pt x="5" y="306"/>
                      </a:lnTo>
                      <a:lnTo>
                        <a:pt x="10" y="227"/>
                      </a:lnTo>
                      <a:lnTo>
                        <a:pt x="15" y="153"/>
                      </a:lnTo>
                      <a:lnTo>
                        <a:pt x="21" y="116"/>
                      </a:lnTo>
                      <a:lnTo>
                        <a:pt x="31" y="74"/>
                      </a:lnTo>
                      <a:lnTo>
                        <a:pt x="47" y="37"/>
                      </a:lnTo>
                      <a:lnTo>
                        <a:pt x="63" y="0"/>
                      </a:lnTo>
                      <a:lnTo>
                        <a:pt x="63" y="0"/>
                      </a:lnTo>
                      <a:lnTo>
                        <a:pt x="63" y="0"/>
                      </a:lnTo>
                      <a:lnTo>
                        <a:pt x="63" y="0"/>
                      </a:lnTo>
                      <a:close/>
                    </a:path>
                  </a:pathLst>
                </a:custGeom>
                <a:solidFill>
                  <a:schemeClr val="tx1">
                    <a:lumMod val="75000"/>
                    <a:lumOff val="2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62823" name="Freeform 359"/>
                <p:cNvSpPr>
                  <a:spLocks/>
                </p:cNvSpPr>
                <p:nvPr/>
              </p:nvSpPr>
              <p:spPr bwMode="auto">
                <a:xfrm>
                  <a:off x="7046914" y="2607596"/>
                  <a:ext cx="862013" cy="461015"/>
                </a:xfrm>
                <a:custGeom>
                  <a:avLst/>
                  <a:gdLst/>
                  <a:ahLst/>
                  <a:cxnLst>
                    <a:cxn ang="0">
                      <a:pos x="6" y="11"/>
                    </a:cxn>
                    <a:cxn ang="0">
                      <a:pos x="6" y="11"/>
                    </a:cxn>
                    <a:cxn ang="0">
                      <a:pos x="143" y="27"/>
                    </a:cxn>
                    <a:cxn ang="0">
                      <a:pos x="211" y="32"/>
                    </a:cxn>
                    <a:cxn ang="0">
                      <a:pos x="280" y="48"/>
                    </a:cxn>
                    <a:cxn ang="0">
                      <a:pos x="280" y="48"/>
                    </a:cxn>
                    <a:cxn ang="0">
                      <a:pos x="322" y="58"/>
                    </a:cxn>
                    <a:cxn ang="0">
                      <a:pos x="359" y="79"/>
                    </a:cxn>
                    <a:cxn ang="0">
                      <a:pos x="427" y="116"/>
                    </a:cxn>
                    <a:cxn ang="0">
                      <a:pos x="491" y="158"/>
                    </a:cxn>
                    <a:cxn ang="0">
                      <a:pos x="533" y="195"/>
                    </a:cxn>
                    <a:cxn ang="0">
                      <a:pos x="533" y="195"/>
                    </a:cxn>
                    <a:cxn ang="0">
                      <a:pos x="538" y="195"/>
                    </a:cxn>
                    <a:cxn ang="0">
                      <a:pos x="543" y="195"/>
                    </a:cxn>
                    <a:cxn ang="0">
                      <a:pos x="543" y="190"/>
                    </a:cxn>
                    <a:cxn ang="0">
                      <a:pos x="543" y="190"/>
                    </a:cxn>
                    <a:cxn ang="0">
                      <a:pos x="527" y="158"/>
                    </a:cxn>
                    <a:cxn ang="0">
                      <a:pos x="506" y="137"/>
                    </a:cxn>
                    <a:cxn ang="0">
                      <a:pos x="480" y="111"/>
                    </a:cxn>
                    <a:cxn ang="0">
                      <a:pos x="454" y="90"/>
                    </a:cxn>
                    <a:cxn ang="0">
                      <a:pos x="422" y="74"/>
                    </a:cxn>
                    <a:cxn ang="0">
                      <a:pos x="385" y="58"/>
                    </a:cxn>
                    <a:cxn ang="0">
                      <a:pos x="311" y="32"/>
                    </a:cxn>
                    <a:cxn ang="0">
                      <a:pos x="232" y="11"/>
                    </a:cxn>
                    <a:cxn ang="0">
                      <a:pos x="153" y="6"/>
                    </a:cxn>
                    <a:cxn ang="0">
                      <a:pos x="74" y="0"/>
                    </a:cxn>
                    <a:cxn ang="0">
                      <a:pos x="6" y="6"/>
                    </a:cxn>
                    <a:cxn ang="0">
                      <a:pos x="6" y="6"/>
                    </a:cxn>
                    <a:cxn ang="0">
                      <a:pos x="0" y="6"/>
                    </a:cxn>
                    <a:cxn ang="0">
                      <a:pos x="6" y="11"/>
                    </a:cxn>
                    <a:cxn ang="0">
                      <a:pos x="6" y="11"/>
                    </a:cxn>
                  </a:cxnLst>
                  <a:rect l="0" t="0" r="r" b="b"/>
                  <a:pathLst>
                    <a:path w="543" h="195">
                      <a:moveTo>
                        <a:pt x="6" y="11"/>
                      </a:moveTo>
                      <a:lnTo>
                        <a:pt x="6" y="11"/>
                      </a:lnTo>
                      <a:lnTo>
                        <a:pt x="143" y="27"/>
                      </a:lnTo>
                      <a:lnTo>
                        <a:pt x="211" y="32"/>
                      </a:lnTo>
                      <a:lnTo>
                        <a:pt x="280" y="48"/>
                      </a:lnTo>
                      <a:lnTo>
                        <a:pt x="280" y="48"/>
                      </a:lnTo>
                      <a:lnTo>
                        <a:pt x="322" y="58"/>
                      </a:lnTo>
                      <a:lnTo>
                        <a:pt x="359" y="79"/>
                      </a:lnTo>
                      <a:lnTo>
                        <a:pt x="427" y="116"/>
                      </a:lnTo>
                      <a:lnTo>
                        <a:pt x="491" y="158"/>
                      </a:lnTo>
                      <a:lnTo>
                        <a:pt x="533" y="195"/>
                      </a:lnTo>
                      <a:lnTo>
                        <a:pt x="533" y="195"/>
                      </a:lnTo>
                      <a:lnTo>
                        <a:pt x="538" y="195"/>
                      </a:lnTo>
                      <a:lnTo>
                        <a:pt x="543" y="195"/>
                      </a:lnTo>
                      <a:lnTo>
                        <a:pt x="543" y="190"/>
                      </a:lnTo>
                      <a:lnTo>
                        <a:pt x="543" y="190"/>
                      </a:lnTo>
                      <a:lnTo>
                        <a:pt x="527" y="158"/>
                      </a:lnTo>
                      <a:lnTo>
                        <a:pt x="506" y="137"/>
                      </a:lnTo>
                      <a:lnTo>
                        <a:pt x="480" y="111"/>
                      </a:lnTo>
                      <a:lnTo>
                        <a:pt x="454" y="90"/>
                      </a:lnTo>
                      <a:lnTo>
                        <a:pt x="422" y="74"/>
                      </a:lnTo>
                      <a:lnTo>
                        <a:pt x="385" y="58"/>
                      </a:lnTo>
                      <a:lnTo>
                        <a:pt x="311" y="32"/>
                      </a:lnTo>
                      <a:lnTo>
                        <a:pt x="232" y="11"/>
                      </a:lnTo>
                      <a:lnTo>
                        <a:pt x="153" y="6"/>
                      </a:lnTo>
                      <a:lnTo>
                        <a:pt x="74" y="0"/>
                      </a:lnTo>
                      <a:lnTo>
                        <a:pt x="6" y="6"/>
                      </a:lnTo>
                      <a:lnTo>
                        <a:pt x="6" y="6"/>
                      </a:lnTo>
                      <a:lnTo>
                        <a:pt x="0" y="6"/>
                      </a:lnTo>
                      <a:lnTo>
                        <a:pt x="6" y="11"/>
                      </a:lnTo>
                      <a:lnTo>
                        <a:pt x="6" y="11"/>
                      </a:lnTo>
                      <a:close/>
                    </a:path>
                  </a:pathLst>
                </a:custGeom>
                <a:solidFill>
                  <a:schemeClr val="tx1">
                    <a:lumMod val="75000"/>
                    <a:lumOff val="2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62824" name="Freeform 360"/>
                <p:cNvSpPr>
                  <a:spLocks/>
                </p:cNvSpPr>
                <p:nvPr/>
              </p:nvSpPr>
              <p:spPr bwMode="auto">
                <a:xfrm>
                  <a:off x="7124701" y="2392523"/>
                  <a:ext cx="184150" cy="25060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48" y="58"/>
                    </a:cxn>
                    <a:cxn ang="0">
                      <a:pos x="48" y="58"/>
                    </a:cxn>
                    <a:cxn ang="0">
                      <a:pos x="74" y="85"/>
                    </a:cxn>
                    <a:cxn ang="0">
                      <a:pos x="90" y="101"/>
                    </a:cxn>
                    <a:cxn ang="0">
                      <a:pos x="106" y="106"/>
                    </a:cxn>
                    <a:cxn ang="0">
                      <a:pos x="106" y="106"/>
                    </a:cxn>
                    <a:cxn ang="0">
                      <a:pos x="116" y="106"/>
                    </a:cxn>
                    <a:cxn ang="0">
                      <a:pos x="116" y="101"/>
                    </a:cxn>
                    <a:cxn ang="0">
                      <a:pos x="116" y="101"/>
                    </a:cxn>
                    <a:cxn ang="0">
                      <a:pos x="116" y="101"/>
                    </a:cxn>
                    <a:cxn ang="0">
                      <a:pos x="90" y="80"/>
                    </a:cxn>
                    <a:cxn ang="0">
                      <a:pos x="58" y="58"/>
                    </a:cxn>
                    <a:cxn ang="0">
                      <a:pos x="58" y="58"/>
                    </a:cxn>
                    <a:cxn ang="0">
                      <a:pos x="32" y="27"/>
                    </a:cxn>
                    <a:cxn ang="0">
                      <a:pos x="6" y="0"/>
                    </a:cxn>
                    <a:cxn ang="0">
                      <a:pos x="6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16" h="106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8" y="58"/>
                      </a:lnTo>
                      <a:lnTo>
                        <a:pt x="48" y="58"/>
                      </a:lnTo>
                      <a:lnTo>
                        <a:pt x="74" y="85"/>
                      </a:lnTo>
                      <a:lnTo>
                        <a:pt x="90" y="101"/>
                      </a:lnTo>
                      <a:lnTo>
                        <a:pt x="106" y="106"/>
                      </a:lnTo>
                      <a:lnTo>
                        <a:pt x="106" y="106"/>
                      </a:lnTo>
                      <a:lnTo>
                        <a:pt x="116" y="106"/>
                      </a:lnTo>
                      <a:lnTo>
                        <a:pt x="116" y="101"/>
                      </a:lnTo>
                      <a:lnTo>
                        <a:pt x="116" y="101"/>
                      </a:lnTo>
                      <a:lnTo>
                        <a:pt x="116" y="101"/>
                      </a:lnTo>
                      <a:lnTo>
                        <a:pt x="90" y="80"/>
                      </a:lnTo>
                      <a:lnTo>
                        <a:pt x="58" y="58"/>
                      </a:lnTo>
                      <a:lnTo>
                        <a:pt x="58" y="58"/>
                      </a:lnTo>
                      <a:lnTo>
                        <a:pt x="32" y="27"/>
                      </a:lnTo>
                      <a:lnTo>
                        <a:pt x="6" y="0"/>
                      </a:lnTo>
                      <a:lnTo>
                        <a:pt x="6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tx1">
                    <a:lumMod val="75000"/>
                    <a:lumOff val="2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62825" name="Freeform 361"/>
                <p:cNvSpPr>
                  <a:spLocks/>
                </p:cNvSpPr>
                <p:nvPr/>
              </p:nvSpPr>
              <p:spPr bwMode="auto">
                <a:xfrm>
                  <a:off x="9066214" y="1648136"/>
                  <a:ext cx="117475" cy="647786"/>
                </a:xfrm>
                <a:custGeom>
                  <a:avLst/>
                  <a:gdLst/>
                  <a:ahLst/>
                  <a:cxnLst>
                    <a:cxn ang="0">
                      <a:pos x="68" y="0"/>
                    </a:cxn>
                    <a:cxn ang="0">
                      <a:pos x="68" y="0"/>
                    </a:cxn>
                    <a:cxn ang="0">
                      <a:pos x="68" y="37"/>
                    </a:cxn>
                    <a:cxn ang="0">
                      <a:pos x="68" y="69"/>
                    </a:cxn>
                    <a:cxn ang="0">
                      <a:pos x="63" y="105"/>
                    </a:cxn>
                    <a:cxn ang="0">
                      <a:pos x="52" y="137"/>
                    </a:cxn>
                    <a:cxn ang="0">
                      <a:pos x="31" y="206"/>
                    </a:cxn>
                    <a:cxn ang="0">
                      <a:pos x="0" y="274"/>
                    </a:cxn>
                    <a:cxn ang="0">
                      <a:pos x="0" y="274"/>
                    </a:cxn>
                    <a:cxn ang="0">
                      <a:pos x="0" y="274"/>
                    </a:cxn>
                    <a:cxn ang="0">
                      <a:pos x="0" y="274"/>
                    </a:cxn>
                    <a:cxn ang="0">
                      <a:pos x="0" y="274"/>
                    </a:cxn>
                    <a:cxn ang="0">
                      <a:pos x="26" y="248"/>
                    </a:cxn>
                    <a:cxn ang="0">
                      <a:pos x="42" y="216"/>
                    </a:cxn>
                    <a:cxn ang="0">
                      <a:pos x="58" y="179"/>
                    </a:cxn>
                    <a:cxn ang="0">
                      <a:pos x="68" y="142"/>
                    </a:cxn>
                    <a:cxn ang="0">
                      <a:pos x="74" y="105"/>
                    </a:cxn>
                    <a:cxn ang="0">
                      <a:pos x="74" y="69"/>
                    </a:cxn>
                    <a:cxn ang="0">
                      <a:pos x="74" y="0"/>
                    </a:cxn>
                    <a:cxn ang="0">
                      <a:pos x="74" y="0"/>
                    </a:cxn>
                    <a:cxn ang="0">
                      <a:pos x="68" y="0"/>
                    </a:cxn>
                    <a:cxn ang="0">
                      <a:pos x="68" y="0"/>
                    </a:cxn>
                  </a:cxnLst>
                  <a:rect l="0" t="0" r="r" b="b"/>
                  <a:pathLst>
                    <a:path w="74" h="274">
                      <a:moveTo>
                        <a:pt x="68" y="0"/>
                      </a:moveTo>
                      <a:lnTo>
                        <a:pt x="68" y="0"/>
                      </a:lnTo>
                      <a:lnTo>
                        <a:pt x="68" y="37"/>
                      </a:lnTo>
                      <a:lnTo>
                        <a:pt x="68" y="69"/>
                      </a:lnTo>
                      <a:lnTo>
                        <a:pt x="63" y="105"/>
                      </a:lnTo>
                      <a:lnTo>
                        <a:pt x="52" y="137"/>
                      </a:lnTo>
                      <a:lnTo>
                        <a:pt x="31" y="206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6" y="248"/>
                      </a:lnTo>
                      <a:lnTo>
                        <a:pt x="42" y="216"/>
                      </a:lnTo>
                      <a:lnTo>
                        <a:pt x="58" y="179"/>
                      </a:lnTo>
                      <a:lnTo>
                        <a:pt x="68" y="142"/>
                      </a:lnTo>
                      <a:lnTo>
                        <a:pt x="74" y="105"/>
                      </a:lnTo>
                      <a:lnTo>
                        <a:pt x="74" y="69"/>
                      </a:lnTo>
                      <a:lnTo>
                        <a:pt x="74" y="0"/>
                      </a:lnTo>
                      <a:lnTo>
                        <a:pt x="74" y="0"/>
                      </a:lnTo>
                      <a:lnTo>
                        <a:pt x="68" y="0"/>
                      </a:lnTo>
                      <a:lnTo>
                        <a:pt x="68" y="0"/>
                      </a:lnTo>
                      <a:close/>
                    </a:path>
                  </a:pathLst>
                </a:custGeom>
                <a:solidFill>
                  <a:schemeClr val="tx1">
                    <a:lumMod val="75000"/>
                    <a:lumOff val="2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62826" name="Freeform 362"/>
                <p:cNvSpPr>
                  <a:spLocks/>
                </p:cNvSpPr>
                <p:nvPr/>
              </p:nvSpPr>
              <p:spPr bwMode="auto">
                <a:xfrm>
                  <a:off x="8347076" y="2688971"/>
                  <a:ext cx="1095375" cy="1070974"/>
                </a:xfrm>
                <a:custGeom>
                  <a:avLst/>
                  <a:gdLst/>
                  <a:ahLst/>
                  <a:cxnLst>
                    <a:cxn ang="0">
                      <a:pos x="690" y="0"/>
                    </a:cxn>
                    <a:cxn ang="0">
                      <a:pos x="690" y="0"/>
                    </a:cxn>
                    <a:cxn ang="0">
                      <a:pos x="638" y="26"/>
                    </a:cxn>
                    <a:cxn ang="0">
                      <a:pos x="585" y="52"/>
                    </a:cxn>
                    <a:cxn ang="0">
                      <a:pos x="469" y="95"/>
                    </a:cxn>
                    <a:cxn ang="0">
                      <a:pos x="358" y="142"/>
                    </a:cxn>
                    <a:cxn ang="0">
                      <a:pos x="248" y="195"/>
                    </a:cxn>
                    <a:cxn ang="0">
                      <a:pos x="248" y="195"/>
                    </a:cxn>
                    <a:cxn ang="0">
                      <a:pos x="163" y="237"/>
                    </a:cxn>
                    <a:cxn ang="0">
                      <a:pos x="121" y="263"/>
                    </a:cxn>
                    <a:cxn ang="0">
                      <a:pos x="84" y="295"/>
                    </a:cxn>
                    <a:cxn ang="0">
                      <a:pos x="47" y="326"/>
                    </a:cxn>
                    <a:cxn ang="0">
                      <a:pos x="21" y="363"/>
                    </a:cxn>
                    <a:cxn ang="0">
                      <a:pos x="5" y="405"/>
                    </a:cxn>
                    <a:cxn ang="0">
                      <a:pos x="0" y="427"/>
                    </a:cxn>
                    <a:cxn ang="0">
                      <a:pos x="0" y="448"/>
                    </a:cxn>
                    <a:cxn ang="0">
                      <a:pos x="0" y="448"/>
                    </a:cxn>
                    <a:cxn ang="0">
                      <a:pos x="0" y="453"/>
                    </a:cxn>
                    <a:cxn ang="0">
                      <a:pos x="5" y="453"/>
                    </a:cxn>
                    <a:cxn ang="0">
                      <a:pos x="10" y="453"/>
                    </a:cxn>
                    <a:cxn ang="0">
                      <a:pos x="16" y="453"/>
                    </a:cxn>
                    <a:cxn ang="0">
                      <a:pos x="16" y="453"/>
                    </a:cxn>
                    <a:cxn ang="0">
                      <a:pos x="47" y="421"/>
                    </a:cxn>
                    <a:cxn ang="0">
                      <a:pos x="79" y="384"/>
                    </a:cxn>
                    <a:cxn ang="0">
                      <a:pos x="105" y="347"/>
                    </a:cxn>
                    <a:cxn ang="0">
                      <a:pos x="137" y="311"/>
                    </a:cxn>
                    <a:cxn ang="0">
                      <a:pos x="137" y="311"/>
                    </a:cxn>
                    <a:cxn ang="0">
                      <a:pos x="174" y="279"/>
                    </a:cxn>
                    <a:cxn ang="0">
                      <a:pos x="221" y="247"/>
                    </a:cxn>
                    <a:cxn ang="0">
                      <a:pos x="269" y="221"/>
                    </a:cxn>
                    <a:cxn ang="0">
                      <a:pos x="316" y="195"/>
                    </a:cxn>
                    <a:cxn ang="0">
                      <a:pos x="316" y="195"/>
                    </a:cxn>
                    <a:cxn ang="0">
                      <a:pos x="506" y="100"/>
                    </a:cxn>
                    <a:cxn ang="0">
                      <a:pos x="601" y="52"/>
                    </a:cxn>
                    <a:cxn ang="0">
                      <a:pos x="690" y="0"/>
                    </a:cxn>
                    <a:cxn ang="0">
                      <a:pos x="690" y="0"/>
                    </a:cxn>
                    <a:cxn ang="0">
                      <a:pos x="690" y="0"/>
                    </a:cxn>
                    <a:cxn ang="0">
                      <a:pos x="690" y="0"/>
                    </a:cxn>
                  </a:cxnLst>
                  <a:rect l="0" t="0" r="r" b="b"/>
                  <a:pathLst>
                    <a:path w="690" h="453">
                      <a:moveTo>
                        <a:pt x="690" y="0"/>
                      </a:moveTo>
                      <a:lnTo>
                        <a:pt x="690" y="0"/>
                      </a:lnTo>
                      <a:lnTo>
                        <a:pt x="638" y="26"/>
                      </a:lnTo>
                      <a:lnTo>
                        <a:pt x="585" y="52"/>
                      </a:lnTo>
                      <a:lnTo>
                        <a:pt x="469" y="95"/>
                      </a:lnTo>
                      <a:lnTo>
                        <a:pt x="358" y="142"/>
                      </a:lnTo>
                      <a:lnTo>
                        <a:pt x="248" y="195"/>
                      </a:lnTo>
                      <a:lnTo>
                        <a:pt x="248" y="195"/>
                      </a:lnTo>
                      <a:lnTo>
                        <a:pt x="163" y="237"/>
                      </a:lnTo>
                      <a:lnTo>
                        <a:pt x="121" y="263"/>
                      </a:lnTo>
                      <a:lnTo>
                        <a:pt x="84" y="295"/>
                      </a:lnTo>
                      <a:lnTo>
                        <a:pt x="47" y="326"/>
                      </a:lnTo>
                      <a:lnTo>
                        <a:pt x="21" y="363"/>
                      </a:lnTo>
                      <a:lnTo>
                        <a:pt x="5" y="405"/>
                      </a:lnTo>
                      <a:lnTo>
                        <a:pt x="0" y="427"/>
                      </a:lnTo>
                      <a:lnTo>
                        <a:pt x="0" y="448"/>
                      </a:lnTo>
                      <a:lnTo>
                        <a:pt x="0" y="448"/>
                      </a:lnTo>
                      <a:lnTo>
                        <a:pt x="0" y="453"/>
                      </a:lnTo>
                      <a:lnTo>
                        <a:pt x="5" y="453"/>
                      </a:lnTo>
                      <a:lnTo>
                        <a:pt x="10" y="453"/>
                      </a:lnTo>
                      <a:lnTo>
                        <a:pt x="16" y="453"/>
                      </a:lnTo>
                      <a:lnTo>
                        <a:pt x="16" y="453"/>
                      </a:lnTo>
                      <a:lnTo>
                        <a:pt x="47" y="421"/>
                      </a:lnTo>
                      <a:lnTo>
                        <a:pt x="79" y="384"/>
                      </a:lnTo>
                      <a:lnTo>
                        <a:pt x="105" y="347"/>
                      </a:lnTo>
                      <a:lnTo>
                        <a:pt x="137" y="311"/>
                      </a:lnTo>
                      <a:lnTo>
                        <a:pt x="137" y="311"/>
                      </a:lnTo>
                      <a:lnTo>
                        <a:pt x="174" y="279"/>
                      </a:lnTo>
                      <a:lnTo>
                        <a:pt x="221" y="247"/>
                      </a:lnTo>
                      <a:lnTo>
                        <a:pt x="269" y="221"/>
                      </a:lnTo>
                      <a:lnTo>
                        <a:pt x="316" y="195"/>
                      </a:lnTo>
                      <a:lnTo>
                        <a:pt x="316" y="195"/>
                      </a:lnTo>
                      <a:lnTo>
                        <a:pt x="506" y="100"/>
                      </a:lnTo>
                      <a:lnTo>
                        <a:pt x="601" y="52"/>
                      </a:lnTo>
                      <a:lnTo>
                        <a:pt x="690" y="0"/>
                      </a:lnTo>
                      <a:lnTo>
                        <a:pt x="690" y="0"/>
                      </a:lnTo>
                      <a:lnTo>
                        <a:pt x="690" y="0"/>
                      </a:lnTo>
                      <a:lnTo>
                        <a:pt x="690" y="0"/>
                      </a:lnTo>
                      <a:close/>
                    </a:path>
                  </a:pathLst>
                </a:custGeom>
                <a:solidFill>
                  <a:schemeClr val="tx1">
                    <a:lumMod val="75000"/>
                    <a:lumOff val="2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62827" name="Freeform 363"/>
                <p:cNvSpPr>
                  <a:spLocks/>
                </p:cNvSpPr>
                <p:nvPr/>
              </p:nvSpPr>
              <p:spPr bwMode="auto">
                <a:xfrm>
                  <a:off x="9050339" y="2418530"/>
                  <a:ext cx="207963" cy="385361"/>
                </a:xfrm>
                <a:custGeom>
                  <a:avLst/>
                  <a:gdLst/>
                  <a:ahLst/>
                  <a:cxnLst>
                    <a:cxn ang="0">
                      <a:pos x="131" y="0"/>
                    </a:cxn>
                    <a:cxn ang="0">
                      <a:pos x="131" y="0"/>
                    </a:cxn>
                    <a:cxn ang="0">
                      <a:pos x="73" y="84"/>
                    </a:cxn>
                    <a:cxn ang="0">
                      <a:pos x="73" y="84"/>
                    </a:cxn>
                    <a:cxn ang="0">
                      <a:pos x="36" y="121"/>
                    </a:cxn>
                    <a:cxn ang="0">
                      <a:pos x="0" y="163"/>
                    </a:cxn>
                    <a:cxn ang="0">
                      <a:pos x="0" y="163"/>
                    </a:cxn>
                    <a:cxn ang="0">
                      <a:pos x="0" y="163"/>
                    </a:cxn>
                    <a:cxn ang="0">
                      <a:pos x="5" y="163"/>
                    </a:cxn>
                    <a:cxn ang="0">
                      <a:pos x="5" y="163"/>
                    </a:cxn>
                    <a:cxn ang="0">
                      <a:pos x="26" y="153"/>
                    </a:cxn>
                    <a:cxn ang="0">
                      <a:pos x="47" y="137"/>
                    </a:cxn>
                    <a:cxn ang="0">
                      <a:pos x="79" y="95"/>
                    </a:cxn>
                    <a:cxn ang="0">
                      <a:pos x="110" y="47"/>
                    </a:cxn>
                    <a:cxn ang="0">
                      <a:pos x="131" y="0"/>
                    </a:cxn>
                    <a:cxn ang="0">
                      <a:pos x="131" y="0"/>
                    </a:cxn>
                    <a:cxn ang="0">
                      <a:pos x="131" y="0"/>
                    </a:cxn>
                    <a:cxn ang="0">
                      <a:pos x="131" y="0"/>
                    </a:cxn>
                  </a:cxnLst>
                  <a:rect l="0" t="0" r="r" b="b"/>
                  <a:pathLst>
                    <a:path w="131" h="163">
                      <a:moveTo>
                        <a:pt x="131" y="0"/>
                      </a:moveTo>
                      <a:lnTo>
                        <a:pt x="131" y="0"/>
                      </a:lnTo>
                      <a:lnTo>
                        <a:pt x="73" y="84"/>
                      </a:lnTo>
                      <a:lnTo>
                        <a:pt x="73" y="84"/>
                      </a:lnTo>
                      <a:lnTo>
                        <a:pt x="36" y="121"/>
                      </a:lnTo>
                      <a:lnTo>
                        <a:pt x="0" y="163"/>
                      </a:lnTo>
                      <a:lnTo>
                        <a:pt x="0" y="163"/>
                      </a:lnTo>
                      <a:lnTo>
                        <a:pt x="0" y="163"/>
                      </a:lnTo>
                      <a:lnTo>
                        <a:pt x="5" y="163"/>
                      </a:lnTo>
                      <a:lnTo>
                        <a:pt x="5" y="163"/>
                      </a:lnTo>
                      <a:lnTo>
                        <a:pt x="26" y="153"/>
                      </a:lnTo>
                      <a:lnTo>
                        <a:pt x="47" y="137"/>
                      </a:lnTo>
                      <a:lnTo>
                        <a:pt x="79" y="95"/>
                      </a:lnTo>
                      <a:lnTo>
                        <a:pt x="110" y="47"/>
                      </a:lnTo>
                      <a:lnTo>
                        <a:pt x="131" y="0"/>
                      </a:lnTo>
                      <a:lnTo>
                        <a:pt x="131" y="0"/>
                      </a:lnTo>
                      <a:lnTo>
                        <a:pt x="131" y="0"/>
                      </a:lnTo>
                      <a:lnTo>
                        <a:pt x="131" y="0"/>
                      </a:lnTo>
                      <a:close/>
                    </a:path>
                  </a:pathLst>
                </a:custGeom>
                <a:solidFill>
                  <a:schemeClr val="tx1">
                    <a:lumMod val="75000"/>
                    <a:lumOff val="2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62828" name="Freeform 364"/>
                <p:cNvSpPr>
                  <a:spLocks/>
                </p:cNvSpPr>
                <p:nvPr/>
              </p:nvSpPr>
              <p:spPr bwMode="auto">
                <a:xfrm>
                  <a:off x="7124701" y="2704595"/>
                  <a:ext cx="468313" cy="361719"/>
                </a:xfrm>
                <a:custGeom>
                  <a:avLst/>
                  <a:gdLst/>
                  <a:ahLst/>
                  <a:cxnLst>
                    <a:cxn ang="0">
                      <a:pos x="6" y="148"/>
                    </a:cxn>
                    <a:cxn ang="0">
                      <a:pos x="6" y="148"/>
                    </a:cxn>
                    <a:cxn ang="0">
                      <a:pos x="32" y="111"/>
                    </a:cxn>
                    <a:cxn ang="0">
                      <a:pos x="64" y="79"/>
                    </a:cxn>
                    <a:cxn ang="0">
                      <a:pos x="95" y="58"/>
                    </a:cxn>
                    <a:cxn ang="0">
                      <a:pos x="132" y="37"/>
                    </a:cxn>
                    <a:cxn ang="0">
                      <a:pos x="132" y="37"/>
                    </a:cxn>
                    <a:cxn ang="0">
                      <a:pos x="153" y="32"/>
                    </a:cxn>
                    <a:cxn ang="0">
                      <a:pos x="185" y="27"/>
                    </a:cxn>
                    <a:cxn ang="0">
                      <a:pos x="237" y="16"/>
                    </a:cxn>
                    <a:cxn ang="0">
                      <a:pos x="237" y="16"/>
                    </a:cxn>
                    <a:cxn ang="0">
                      <a:pos x="253" y="16"/>
                    </a:cxn>
                    <a:cxn ang="0">
                      <a:pos x="264" y="16"/>
                    </a:cxn>
                    <a:cxn ang="0">
                      <a:pos x="274" y="16"/>
                    </a:cxn>
                    <a:cxn ang="0">
                      <a:pos x="290" y="11"/>
                    </a:cxn>
                    <a:cxn ang="0">
                      <a:pos x="290" y="11"/>
                    </a:cxn>
                    <a:cxn ang="0">
                      <a:pos x="295" y="5"/>
                    </a:cxn>
                    <a:cxn ang="0">
                      <a:pos x="290" y="0"/>
                    </a:cxn>
                    <a:cxn ang="0">
                      <a:pos x="290" y="0"/>
                    </a:cxn>
                    <a:cxn ang="0">
                      <a:pos x="253" y="0"/>
                    </a:cxn>
                    <a:cxn ang="0">
                      <a:pos x="211" y="5"/>
                    </a:cxn>
                    <a:cxn ang="0">
                      <a:pos x="164" y="16"/>
                    </a:cxn>
                    <a:cxn ang="0">
                      <a:pos x="127" y="27"/>
                    </a:cxn>
                    <a:cxn ang="0">
                      <a:pos x="127" y="27"/>
                    </a:cxn>
                    <a:cxn ang="0">
                      <a:pos x="85" y="53"/>
                    </a:cxn>
                    <a:cxn ang="0">
                      <a:pos x="53" y="79"/>
                    </a:cxn>
                    <a:cxn ang="0">
                      <a:pos x="27" y="111"/>
                    </a:cxn>
                    <a:cxn ang="0">
                      <a:pos x="0" y="148"/>
                    </a:cxn>
                    <a:cxn ang="0">
                      <a:pos x="0" y="148"/>
                    </a:cxn>
                    <a:cxn ang="0">
                      <a:pos x="0" y="153"/>
                    </a:cxn>
                    <a:cxn ang="0">
                      <a:pos x="6" y="148"/>
                    </a:cxn>
                    <a:cxn ang="0">
                      <a:pos x="6" y="148"/>
                    </a:cxn>
                  </a:cxnLst>
                  <a:rect l="0" t="0" r="r" b="b"/>
                  <a:pathLst>
                    <a:path w="295" h="153">
                      <a:moveTo>
                        <a:pt x="6" y="148"/>
                      </a:moveTo>
                      <a:lnTo>
                        <a:pt x="6" y="148"/>
                      </a:lnTo>
                      <a:lnTo>
                        <a:pt x="32" y="111"/>
                      </a:lnTo>
                      <a:lnTo>
                        <a:pt x="64" y="79"/>
                      </a:lnTo>
                      <a:lnTo>
                        <a:pt x="95" y="58"/>
                      </a:lnTo>
                      <a:lnTo>
                        <a:pt x="132" y="37"/>
                      </a:lnTo>
                      <a:lnTo>
                        <a:pt x="132" y="37"/>
                      </a:lnTo>
                      <a:lnTo>
                        <a:pt x="153" y="32"/>
                      </a:lnTo>
                      <a:lnTo>
                        <a:pt x="185" y="27"/>
                      </a:lnTo>
                      <a:lnTo>
                        <a:pt x="237" y="16"/>
                      </a:lnTo>
                      <a:lnTo>
                        <a:pt x="237" y="16"/>
                      </a:lnTo>
                      <a:lnTo>
                        <a:pt x="253" y="16"/>
                      </a:lnTo>
                      <a:lnTo>
                        <a:pt x="264" y="16"/>
                      </a:lnTo>
                      <a:lnTo>
                        <a:pt x="274" y="16"/>
                      </a:lnTo>
                      <a:lnTo>
                        <a:pt x="290" y="11"/>
                      </a:lnTo>
                      <a:lnTo>
                        <a:pt x="290" y="11"/>
                      </a:lnTo>
                      <a:lnTo>
                        <a:pt x="295" y="5"/>
                      </a:lnTo>
                      <a:lnTo>
                        <a:pt x="290" y="0"/>
                      </a:lnTo>
                      <a:lnTo>
                        <a:pt x="290" y="0"/>
                      </a:lnTo>
                      <a:lnTo>
                        <a:pt x="253" y="0"/>
                      </a:lnTo>
                      <a:lnTo>
                        <a:pt x="211" y="5"/>
                      </a:lnTo>
                      <a:lnTo>
                        <a:pt x="164" y="16"/>
                      </a:lnTo>
                      <a:lnTo>
                        <a:pt x="127" y="27"/>
                      </a:lnTo>
                      <a:lnTo>
                        <a:pt x="127" y="27"/>
                      </a:lnTo>
                      <a:lnTo>
                        <a:pt x="85" y="53"/>
                      </a:lnTo>
                      <a:lnTo>
                        <a:pt x="53" y="79"/>
                      </a:lnTo>
                      <a:lnTo>
                        <a:pt x="27" y="111"/>
                      </a:lnTo>
                      <a:lnTo>
                        <a:pt x="0" y="148"/>
                      </a:lnTo>
                      <a:lnTo>
                        <a:pt x="0" y="148"/>
                      </a:lnTo>
                      <a:lnTo>
                        <a:pt x="0" y="153"/>
                      </a:lnTo>
                      <a:lnTo>
                        <a:pt x="6" y="148"/>
                      </a:lnTo>
                      <a:lnTo>
                        <a:pt x="6" y="148"/>
                      </a:lnTo>
                      <a:close/>
                    </a:path>
                  </a:pathLst>
                </a:custGeom>
                <a:solidFill>
                  <a:schemeClr val="tx1">
                    <a:lumMod val="75000"/>
                    <a:lumOff val="2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62829" name="Freeform 365"/>
                <p:cNvSpPr>
                  <a:spLocks/>
                </p:cNvSpPr>
                <p:nvPr/>
              </p:nvSpPr>
              <p:spPr bwMode="auto">
                <a:xfrm>
                  <a:off x="9183689" y="2754244"/>
                  <a:ext cx="258763" cy="7565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42" y="0"/>
                    </a:cxn>
                    <a:cxn ang="0">
                      <a:pos x="84" y="6"/>
                    </a:cxn>
                    <a:cxn ang="0">
                      <a:pos x="126" y="16"/>
                    </a:cxn>
                    <a:cxn ang="0">
                      <a:pos x="163" y="32"/>
                    </a:cxn>
                    <a:cxn ang="0">
                      <a:pos x="163" y="32"/>
                    </a:cxn>
                    <a:cxn ang="0">
                      <a:pos x="163" y="32"/>
                    </a:cxn>
                    <a:cxn ang="0">
                      <a:pos x="163" y="32"/>
                    </a:cxn>
                    <a:cxn ang="0">
                      <a:pos x="147" y="16"/>
                    </a:cxn>
                    <a:cxn ang="0">
                      <a:pos x="126" y="6"/>
                    </a:cxn>
                    <a:cxn ang="0">
                      <a:pos x="89" y="0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63" h="3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2" y="0"/>
                      </a:lnTo>
                      <a:lnTo>
                        <a:pt x="84" y="6"/>
                      </a:lnTo>
                      <a:lnTo>
                        <a:pt x="126" y="16"/>
                      </a:lnTo>
                      <a:lnTo>
                        <a:pt x="163" y="32"/>
                      </a:lnTo>
                      <a:lnTo>
                        <a:pt x="163" y="32"/>
                      </a:lnTo>
                      <a:lnTo>
                        <a:pt x="163" y="32"/>
                      </a:lnTo>
                      <a:lnTo>
                        <a:pt x="163" y="32"/>
                      </a:lnTo>
                      <a:lnTo>
                        <a:pt x="147" y="16"/>
                      </a:lnTo>
                      <a:lnTo>
                        <a:pt x="126" y="6"/>
                      </a:lnTo>
                      <a:lnTo>
                        <a:pt x="89" y="0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tx1">
                    <a:lumMod val="75000"/>
                    <a:lumOff val="2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62830" name="Freeform 366"/>
                <p:cNvSpPr>
                  <a:spLocks/>
                </p:cNvSpPr>
                <p:nvPr/>
              </p:nvSpPr>
              <p:spPr bwMode="auto">
                <a:xfrm>
                  <a:off x="8764589" y="3115182"/>
                  <a:ext cx="334963" cy="113481"/>
                </a:xfrm>
                <a:custGeom>
                  <a:avLst/>
                  <a:gdLst/>
                  <a:ahLst/>
                  <a:cxnLst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158" y="27"/>
                    </a:cxn>
                    <a:cxn ang="0">
                      <a:pos x="106" y="6"/>
                    </a:cxn>
                    <a:cxn ang="0">
                      <a:pos x="74" y="0"/>
                    </a:cxn>
                    <a:cxn ang="0">
                      <a:pos x="48" y="0"/>
                    </a:cxn>
                    <a:cxn ang="0">
                      <a:pos x="21" y="11"/>
                    </a:cxn>
                    <a:cxn ang="0">
                      <a:pos x="0" y="21"/>
                    </a:cxn>
                    <a:cxn ang="0">
                      <a:pos x="0" y="21"/>
                    </a:cxn>
                    <a:cxn ang="0">
                      <a:pos x="0" y="27"/>
                    </a:cxn>
                    <a:cxn ang="0">
                      <a:pos x="6" y="32"/>
                    </a:cxn>
                    <a:cxn ang="0">
                      <a:pos x="6" y="32"/>
                    </a:cxn>
                    <a:cxn ang="0">
                      <a:pos x="53" y="32"/>
                    </a:cxn>
                    <a:cxn ang="0">
                      <a:pos x="100" y="32"/>
                    </a:cxn>
                    <a:cxn ang="0">
                      <a:pos x="100" y="32"/>
                    </a:cxn>
                    <a:cxn ang="0">
                      <a:pos x="153" y="37"/>
                    </a:cxn>
                    <a:cxn ang="0">
                      <a:pos x="206" y="48"/>
                    </a:cxn>
                    <a:cxn ang="0">
                      <a:pos x="206" y="48"/>
                    </a:cxn>
                    <a:cxn ang="0">
                      <a:pos x="211" y="48"/>
                    </a:cxn>
                    <a:cxn ang="0">
                      <a:pos x="206" y="42"/>
                    </a:cxn>
                    <a:cxn ang="0">
                      <a:pos x="206" y="42"/>
                    </a:cxn>
                  </a:cxnLst>
                  <a:rect l="0" t="0" r="r" b="b"/>
                  <a:pathLst>
                    <a:path w="211" h="48">
                      <a:moveTo>
                        <a:pt x="206" y="42"/>
                      </a:moveTo>
                      <a:lnTo>
                        <a:pt x="206" y="42"/>
                      </a:lnTo>
                      <a:lnTo>
                        <a:pt x="158" y="27"/>
                      </a:lnTo>
                      <a:lnTo>
                        <a:pt x="106" y="6"/>
                      </a:lnTo>
                      <a:lnTo>
                        <a:pt x="74" y="0"/>
                      </a:lnTo>
                      <a:lnTo>
                        <a:pt x="48" y="0"/>
                      </a:lnTo>
                      <a:lnTo>
                        <a:pt x="21" y="11"/>
                      </a:lnTo>
                      <a:lnTo>
                        <a:pt x="0" y="21"/>
                      </a:lnTo>
                      <a:lnTo>
                        <a:pt x="0" y="21"/>
                      </a:lnTo>
                      <a:lnTo>
                        <a:pt x="0" y="27"/>
                      </a:lnTo>
                      <a:lnTo>
                        <a:pt x="6" y="32"/>
                      </a:lnTo>
                      <a:lnTo>
                        <a:pt x="6" y="32"/>
                      </a:lnTo>
                      <a:lnTo>
                        <a:pt x="53" y="32"/>
                      </a:lnTo>
                      <a:lnTo>
                        <a:pt x="100" y="32"/>
                      </a:lnTo>
                      <a:lnTo>
                        <a:pt x="100" y="32"/>
                      </a:lnTo>
                      <a:lnTo>
                        <a:pt x="153" y="37"/>
                      </a:lnTo>
                      <a:lnTo>
                        <a:pt x="206" y="48"/>
                      </a:lnTo>
                      <a:lnTo>
                        <a:pt x="206" y="48"/>
                      </a:lnTo>
                      <a:lnTo>
                        <a:pt x="211" y="48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close/>
                    </a:path>
                  </a:pathLst>
                </a:custGeom>
                <a:solidFill>
                  <a:schemeClr val="tx1">
                    <a:lumMod val="75000"/>
                    <a:lumOff val="2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62831" name="Freeform 367"/>
                <p:cNvSpPr>
                  <a:spLocks/>
                </p:cNvSpPr>
                <p:nvPr/>
              </p:nvSpPr>
              <p:spPr bwMode="auto">
                <a:xfrm>
                  <a:off x="8212139" y="2205754"/>
                  <a:ext cx="260350" cy="487022"/>
                </a:xfrm>
                <a:custGeom>
                  <a:avLst/>
                  <a:gdLst/>
                  <a:ahLst/>
                  <a:cxnLst>
                    <a:cxn ang="0">
                      <a:pos x="164" y="0"/>
                    </a:cxn>
                    <a:cxn ang="0">
                      <a:pos x="164" y="0"/>
                    </a:cxn>
                    <a:cxn ang="0">
                      <a:pos x="111" y="37"/>
                    </a:cxn>
                    <a:cxn ang="0">
                      <a:pos x="58" y="79"/>
                    </a:cxn>
                    <a:cxn ang="0">
                      <a:pos x="37" y="106"/>
                    </a:cxn>
                    <a:cxn ang="0">
                      <a:pos x="16" y="132"/>
                    </a:cxn>
                    <a:cxn ang="0">
                      <a:pos x="6" y="159"/>
                    </a:cxn>
                    <a:cxn ang="0">
                      <a:pos x="0" y="190"/>
                    </a:cxn>
                    <a:cxn ang="0">
                      <a:pos x="0" y="190"/>
                    </a:cxn>
                    <a:cxn ang="0">
                      <a:pos x="0" y="206"/>
                    </a:cxn>
                    <a:cxn ang="0">
                      <a:pos x="0" y="206"/>
                    </a:cxn>
                    <a:cxn ang="0">
                      <a:pos x="6" y="201"/>
                    </a:cxn>
                    <a:cxn ang="0">
                      <a:pos x="16" y="180"/>
                    </a:cxn>
                    <a:cxn ang="0">
                      <a:pos x="16" y="180"/>
                    </a:cxn>
                    <a:cxn ang="0">
                      <a:pos x="27" y="153"/>
                    </a:cxn>
                    <a:cxn ang="0">
                      <a:pos x="43" y="127"/>
                    </a:cxn>
                    <a:cxn ang="0">
                      <a:pos x="80" y="79"/>
                    </a:cxn>
                    <a:cxn ang="0">
                      <a:pos x="122" y="43"/>
                    </a:cxn>
                    <a:cxn ang="0">
                      <a:pos x="164" y="0"/>
                    </a:cxn>
                    <a:cxn ang="0">
                      <a:pos x="164" y="0"/>
                    </a:cxn>
                    <a:cxn ang="0">
                      <a:pos x="164" y="0"/>
                    </a:cxn>
                    <a:cxn ang="0">
                      <a:pos x="164" y="0"/>
                    </a:cxn>
                  </a:cxnLst>
                  <a:rect l="0" t="0" r="r" b="b"/>
                  <a:pathLst>
                    <a:path w="164" h="206">
                      <a:moveTo>
                        <a:pt x="164" y="0"/>
                      </a:moveTo>
                      <a:lnTo>
                        <a:pt x="164" y="0"/>
                      </a:lnTo>
                      <a:lnTo>
                        <a:pt x="111" y="37"/>
                      </a:lnTo>
                      <a:lnTo>
                        <a:pt x="58" y="79"/>
                      </a:lnTo>
                      <a:lnTo>
                        <a:pt x="37" y="106"/>
                      </a:lnTo>
                      <a:lnTo>
                        <a:pt x="16" y="132"/>
                      </a:lnTo>
                      <a:lnTo>
                        <a:pt x="6" y="159"/>
                      </a:lnTo>
                      <a:lnTo>
                        <a:pt x="0" y="190"/>
                      </a:lnTo>
                      <a:lnTo>
                        <a:pt x="0" y="190"/>
                      </a:lnTo>
                      <a:lnTo>
                        <a:pt x="0" y="206"/>
                      </a:lnTo>
                      <a:lnTo>
                        <a:pt x="0" y="206"/>
                      </a:lnTo>
                      <a:lnTo>
                        <a:pt x="6" y="201"/>
                      </a:lnTo>
                      <a:lnTo>
                        <a:pt x="16" y="180"/>
                      </a:lnTo>
                      <a:lnTo>
                        <a:pt x="16" y="180"/>
                      </a:lnTo>
                      <a:lnTo>
                        <a:pt x="27" y="153"/>
                      </a:lnTo>
                      <a:lnTo>
                        <a:pt x="43" y="127"/>
                      </a:lnTo>
                      <a:lnTo>
                        <a:pt x="80" y="79"/>
                      </a:lnTo>
                      <a:lnTo>
                        <a:pt x="122" y="43"/>
                      </a:lnTo>
                      <a:lnTo>
                        <a:pt x="164" y="0"/>
                      </a:lnTo>
                      <a:lnTo>
                        <a:pt x="164" y="0"/>
                      </a:lnTo>
                      <a:lnTo>
                        <a:pt x="164" y="0"/>
                      </a:lnTo>
                      <a:lnTo>
                        <a:pt x="164" y="0"/>
                      </a:lnTo>
                      <a:close/>
                    </a:path>
                  </a:pathLst>
                </a:custGeom>
                <a:solidFill>
                  <a:schemeClr val="tx1">
                    <a:lumMod val="75000"/>
                    <a:lumOff val="2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</p:grpSp>
          <p:sp>
            <p:nvSpPr>
              <p:cNvPr id="62905" name="Freeform 441"/>
              <p:cNvSpPr>
                <a:spLocks/>
              </p:cNvSpPr>
              <p:nvPr/>
            </p:nvSpPr>
            <p:spPr bwMode="auto">
              <a:xfrm>
                <a:off x="7385051" y="4716463"/>
                <a:ext cx="903288" cy="1873250"/>
              </a:xfrm>
              <a:custGeom>
                <a:avLst/>
                <a:gdLst/>
                <a:ahLst/>
                <a:cxnLst>
                  <a:cxn ang="0">
                    <a:pos x="342" y="427"/>
                  </a:cxn>
                  <a:cxn ang="0">
                    <a:pos x="342" y="427"/>
                  </a:cxn>
                  <a:cxn ang="0">
                    <a:pos x="232" y="606"/>
                  </a:cxn>
                  <a:cxn ang="0">
                    <a:pos x="179" y="701"/>
                  </a:cxn>
                  <a:cxn ang="0">
                    <a:pos x="126" y="790"/>
                  </a:cxn>
                  <a:cxn ang="0">
                    <a:pos x="79" y="885"/>
                  </a:cxn>
                  <a:cxn ang="0">
                    <a:pos x="42" y="980"/>
                  </a:cxn>
                  <a:cxn ang="0">
                    <a:pos x="10" y="1080"/>
                  </a:cxn>
                  <a:cxn ang="0">
                    <a:pos x="5" y="1128"/>
                  </a:cxn>
                  <a:cxn ang="0">
                    <a:pos x="0" y="1180"/>
                  </a:cxn>
                  <a:cxn ang="0">
                    <a:pos x="0" y="1180"/>
                  </a:cxn>
                  <a:cxn ang="0">
                    <a:pos x="0" y="1180"/>
                  </a:cxn>
                  <a:cxn ang="0">
                    <a:pos x="0" y="1180"/>
                  </a:cxn>
                  <a:cxn ang="0">
                    <a:pos x="0" y="1180"/>
                  </a:cxn>
                  <a:cxn ang="0">
                    <a:pos x="15" y="1122"/>
                  </a:cxn>
                  <a:cxn ang="0">
                    <a:pos x="31" y="1064"/>
                  </a:cxn>
                  <a:cxn ang="0">
                    <a:pos x="52" y="1012"/>
                  </a:cxn>
                  <a:cxn ang="0">
                    <a:pos x="73" y="959"/>
                  </a:cxn>
                  <a:cxn ang="0">
                    <a:pos x="126" y="854"/>
                  </a:cxn>
                  <a:cxn ang="0">
                    <a:pos x="189" y="754"/>
                  </a:cxn>
                  <a:cxn ang="0">
                    <a:pos x="321" y="553"/>
                  </a:cxn>
                  <a:cxn ang="0">
                    <a:pos x="384" y="453"/>
                  </a:cxn>
                  <a:cxn ang="0">
                    <a:pos x="442" y="353"/>
                  </a:cxn>
                  <a:cxn ang="0">
                    <a:pos x="442" y="353"/>
                  </a:cxn>
                  <a:cxn ang="0">
                    <a:pos x="479" y="264"/>
                  </a:cxn>
                  <a:cxn ang="0">
                    <a:pos x="516" y="179"/>
                  </a:cxn>
                  <a:cxn ang="0">
                    <a:pos x="543" y="90"/>
                  </a:cxn>
                  <a:cxn ang="0">
                    <a:pos x="569" y="0"/>
                  </a:cxn>
                  <a:cxn ang="0">
                    <a:pos x="569" y="0"/>
                  </a:cxn>
                  <a:cxn ang="0">
                    <a:pos x="479" y="0"/>
                  </a:cxn>
                  <a:cxn ang="0">
                    <a:pos x="479" y="0"/>
                  </a:cxn>
                  <a:cxn ang="0">
                    <a:pos x="474" y="63"/>
                  </a:cxn>
                  <a:cxn ang="0">
                    <a:pos x="463" y="127"/>
                  </a:cxn>
                  <a:cxn ang="0">
                    <a:pos x="448" y="179"/>
                  </a:cxn>
                  <a:cxn ang="0">
                    <a:pos x="432" y="232"/>
                  </a:cxn>
                  <a:cxn ang="0">
                    <a:pos x="390" y="332"/>
                  </a:cxn>
                  <a:cxn ang="0">
                    <a:pos x="342" y="427"/>
                  </a:cxn>
                  <a:cxn ang="0">
                    <a:pos x="342" y="427"/>
                  </a:cxn>
                </a:cxnLst>
                <a:rect l="0" t="0" r="r" b="b"/>
                <a:pathLst>
                  <a:path w="569" h="1180">
                    <a:moveTo>
                      <a:pt x="342" y="427"/>
                    </a:moveTo>
                    <a:lnTo>
                      <a:pt x="342" y="427"/>
                    </a:lnTo>
                    <a:lnTo>
                      <a:pt x="232" y="606"/>
                    </a:lnTo>
                    <a:lnTo>
                      <a:pt x="179" y="701"/>
                    </a:lnTo>
                    <a:lnTo>
                      <a:pt x="126" y="790"/>
                    </a:lnTo>
                    <a:lnTo>
                      <a:pt x="79" y="885"/>
                    </a:lnTo>
                    <a:lnTo>
                      <a:pt x="42" y="980"/>
                    </a:lnTo>
                    <a:lnTo>
                      <a:pt x="10" y="1080"/>
                    </a:lnTo>
                    <a:lnTo>
                      <a:pt x="5" y="1128"/>
                    </a:lnTo>
                    <a:lnTo>
                      <a:pt x="0" y="1180"/>
                    </a:lnTo>
                    <a:lnTo>
                      <a:pt x="0" y="1180"/>
                    </a:lnTo>
                    <a:lnTo>
                      <a:pt x="0" y="1180"/>
                    </a:lnTo>
                    <a:lnTo>
                      <a:pt x="0" y="1180"/>
                    </a:lnTo>
                    <a:lnTo>
                      <a:pt x="0" y="1180"/>
                    </a:lnTo>
                    <a:lnTo>
                      <a:pt x="15" y="1122"/>
                    </a:lnTo>
                    <a:lnTo>
                      <a:pt x="31" y="1064"/>
                    </a:lnTo>
                    <a:lnTo>
                      <a:pt x="52" y="1012"/>
                    </a:lnTo>
                    <a:lnTo>
                      <a:pt x="73" y="959"/>
                    </a:lnTo>
                    <a:lnTo>
                      <a:pt x="126" y="854"/>
                    </a:lnTo>
                    <a:lnTo>
                      <a:pt x="189" y="754"/>
                    </a:lnTo>
                    <a:lnTo>
                      <a:pt x="321" y="553"/>
                    </a:lnTo>
                    <a:lnTo>
                      <a:pt x="384" y="453"/>
                    </a:lnTo>
                    <a:lnTo>
                      <a:pt x="442" y="353"/>
                    </a:lnTo>
                    <a:lnTo>
                      <a:pt x="442" y="353"/>
                    </a:lnTo>
                    <a:lnTo>
                      <a:pt x="479" y="264"/>
                    </a:lnTo>
                    <a:lnTo>
                      <a:pt x="516" y="179"/>
                    </a:lnTo>
                    <a:lnTo>
                      <a:pt x="543" y="90"/>
                    </a:lnTo>
                    <a:lnTo>
                      <a:pt x="569" y="0"/>
                    </a:lnTo>
                    <a:lnTo>
                      <a:pt x="569" y="0"/>
                    </a:lnTo>
                    <a:lnTo>
                      <a:pt x="479" y="0"/>
                    </a:lnTo>
                    <a:lnTo>
                      <a:pt x="479" y="0"/>
                    </a:lnTo>
                    <a:lnTo>
                      <a:pt x="474" y="63"/>
                    </a:lnTo>
                    <a:lnTo>
                      <a:pt x="463" y="127"/>
                    </a:lnTo>
                    <a:lnTo>
                      <a:pt x="448" y="179"/>
                    </a:lnTo>
                    <a:lnTo>
                      <a:pt x="432" y="232"/>
                    </a:lnTo>
                    <a:lnTo>
                      <a:pt x="390" y="332"/>
                    </a:lnTo>
                    <a:lnTo>
                      <a:pt x="342" y="427"/>
                    </a:lnTo>
                    <a:lnTo>
                      <a:pt x="342" y="427"/>
                    </a:ln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2906" name="Freeform 442"/>
              <p:cNvSpPr>
                <a:spLocks/>
              </p:cNvSpPr>
              <p:nvPr/>
            </p:nvSpPr>
            <p:spPr bwMode="auto">
              <a:xfrm>
                <a:off x="7250114" y="5888038"/>
                <a:ext cx="393700" cy="266700"/>
              </a:xfrm>
              <a:custGeom>
                <a:avLst/>
                <a:gdLst/>
                <a:ahLst/>
                <a:cxnLst>
                  <a:cxn ang="0">
                    <a:pos x="0" y="168"/>
                  </a:cxn>
                  <a:cxn ang="0">
                    <a:pos x="0" y="168"/>
                  </a:cxn>
                  <a:cxn ang="0">
                    <a:pos x="64" y="110"/>
                  </a:cxn>
                  <a:cxn ang="0">
                    <a:pos x="137" y="58"/>
                  </a:cxn>
                  <a:cxn ang="0">
                    <a:pos x="137" y="58"/>
                  </a:cxn>
                  <a:cxn ang="0">
                    <a:pos x="211" y="16"/>
                  </a:cxn>
                  <a:cxn ang="0">
                    <a:pos x="211" y="16"/>
                  </a:cxn>
                  <a:cxn ang="0">
                    <a:pos x="216" y="10"/>
                  </a:cxn>
                  <a:cxn ang="0">
                    <a:pos x="222" y="5"/>
                  </a:cxn>
                  <a:cxn ang="0">
                    <a:pos x="232" y="0"/>
                  </a:cxn>
                  <a:cxn ang="0">
                    <a:pos x="232" y="0"/>
                  </a:cxn>
                  <a:cxn ang="0">
                    <a:pos x="243" y="0"/>
                  </a:cxn>
                  <a:cxn ang="0">
                    <a:pos x="248" y="5"/>
                  </a:cxn>
                  <a:cxn ang="0">
                    <a:pos x="248" y="16"/>
                  </a:cxn>
                  <a:cxn ang="0">
                    <a:pos x="238" y="31"/>
                  </a:cxn>
                  <a:cxn ang="0">
                    <a:pos x="232" y="42"/>
                  </a:cxn>
                  <a:cxn ang="0">
                    <a:pos x="232" y="42"/>
                  </a:cxn>
                  <a:cxn ang="0">
                    <a:pos x="201" y="47"/>
                  </a:cxn>
                  <a:cxn ang="0">
                    <a:pos x="169" y="58"/>
                  </a:cxn>
                  <a:cxn ang="0">
                    <a:pos x="111" y="89"/>
                  </a:cxn>
                  <a:cxn ang="0">
                    <a:pos x="111" y="89"/>
                  </a:cxn>
                  <a:cxn ang="0">
                    <a:pos x="53" y="126"/>
                  </a:cxn>
                  <a:cxn ang="0">
                    <a:pos x="6" y="168"/>
                  </a:cxn>
                  <a:cxn ang="0">
                    <a:pos x="6" y="168"/>
                  </a:cxn>
                  <a:cxn ang="0">
                    <a:pos x="0" y="168"/>
                  </a:cxn>
                  <a:cxn ang="0">
                    <a:pos x="0" y="168"/>
                  </a:cxn>
                </a:cxnLst>
                <a:rect l="0" t="0" r="r" b="b"/>
                <a:pathLst>
                  <a:path w="248" h="168">
                    <a:moveTo>
                      <a:pt x="0" y="168"/>
                    </a:moveTo>
                    <a:lnTo>
                      <a:pt x="0" y="168"/>
                    </a:lnTo>
                    <a:lnTo>
                      <a:pt x="64" y="110"/>
                    </a:lnTo>
                    <a:lnTo>
                      <a:pt x="137" y="58"/>
                    </a:lnTo>
                    <a:lnTo>
                      <a:pt x="137" y="58"/>
                    </a:lnTo>
                    <a:lnTo>
                      <a:pt x="211" y="16"/>
                    </a:lnTo>
                    <a:lnTo>
                      <a:pt x="211" y="16"/>
                    </a:lnTo>
                    <a:lnTo>
                      <a:pt x="216" y="10"/>
                    </a:lnTo>
                    <a:lnTo>
                      <a:pt x="222" y="5"/>
                    </a:lnTo>
                    <a:lnTo>
                      <a:pt x="232" y="0"/>
                    </a:lnTo>
                    <a:lnTo>
                      <a:pt x="232" y="0"/>
                    </a:lnTo>
                    <a:lnTo>
                      <a:pt x="243" y="0"/>
                    </a:lnTo>
                    <a:lnTo>
                      <a:pt x="248" y="5"/>
                    </a:lnTo>
                    <a:lnTo>
                      <a:pt x="248" y="16"/>
                    </a:lnTo>
                    <a:lnTo>
                      <a:pt x="238" y="31"/>
                    </a:lnTo>
                    <a:lnTo>
                      <a:pt x="232" y="42"/>
                    </a:lnTo>
                    <a:lnTo>
                      <a:pt x="232" y="42"/>
                    </a:lnTo>
                    <a:lnTo>
                      <a:pt x="201" y="47"/>
                    </a:lnTo>
                    <a:lnTo>
                      <a:pt x="169" y="58"/>
                    </a:lnTo>
                    <a:lnTo>
                      <a:pt x="111" y="89"/>
                    </a:lnTo>
                    <a:lnTo>
                      <a:pt x="111" y="89"/>
                    </a:lnTo>
                    <a:lnTo>
                      <a:pt x="53" y="126"/>
                    </a:lnTo>
                    <a:lnTo>
                      <a:pt x="6" y="168"/>
                    </a:lnTo>
                    <a:lnTo>
                      <a:pt x="6" y="168"/>
                    </a:lnTo>
                    <a:lnTo>
                      <a:pt x="0" y="168"/>
                    </a:lnTo>
                    <a:lnTo>
                      <a:pt x="0" y="168"/>
                    </a:ln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2907" name="Freeform 443"/>
              <p:cNvSpPr>
                <a:spLocks/>
              </p:cNvSpPr>
              <p:nvPr/>
            </p:nvSpPr>
            <p:spPr bwMode="auto">
              <a:xfrm>
                <a:off x="7886701" y="5376863"/>
                <a:ext cx="142875" cy="728662"/>
              </a:xfrm>
              <a:custGeom>
                <a:avLst/>
                <a:gdLst/>
                <a:ahLst/>
                <a:cxnLst>
                  <a:cxn ang="0">
                    <a:pos x="84" y="459"/>
                  </a:cxn>
                  <a:cxn ang="0">
                    <a:pos x="84" y="459"/>
                  </a:cxn>
                  <a:cxn ang="0">
                    <a:pos x="37" y="353"/>
                  </a:cxn>
                  <a:cxn ang="0">
                    <a:pos x="21" y="295"/>
                  </a:cxn>
                  <a:cxn ang="0">
                    <a:pos x="5" y="232"/>
                  </a:cxn>
                  <a:cxn ang="0">
                    <a:pos x="0" y="174"/>
                  </a:cxn>
                  <a:cxn ang="0">
                    <a:pos x="0" y="116"/>
                  </a:cxn>
                  <a:cxn ang="0">
                    <a:pos x="5" y="85"/>
                  </a:cxn>
                  <a:cxn ang="0">
                    <a:pos x="10" y="58"/>
                  </a:cxn>
                  <a:cxn ang="0">
                    <a:pos x="21" y="32"/>
                  </a:cxn>
                  <a:cxn ang="0">
                    <a:pos x="37" y="6"/>
                  </a:cxn>
                  <a:cxn ang="0">
                    <a:pos x="37" y="6"/>
                  </a:cxn>
                  <a:cxn ang="0">
                    <a:pos x="47" y="0"/>
                  </a:cxn>
                  <a:cxn ang="0">
                    <a:pos x="58" y="0"/>
                  </a:cxn>
                  <a:cxn ang="0">
                    <a:pos x="63" y="6"/>
                  </a:cxn>
                  <a:cxn ang="0">
                    <a:pos x="63" y="16"/>
                  </a:cxn>
                  <a:cxn ang="0">
                    <a:pos x="63" y="16"/>
                  </a:cxn>
                  <a:cxn ang="0">
                    <a:pos x="37" y="116"/>
                  </a:cxn>
                  <a:cxn ang="0">
                    <a:pos x="32" y="169"/>
                  </a:cxn>
                  <a:cxn ang="0">
                    <a:pos x="26" y="222"/>
                  </a:cxn>
                  <a:cxn ang="0">
                    <a:pos x="26" y="222"/>
                  </a:cxn>
                  <a:cxn ang="0">
                    <a:pos x="37" y="280"/>
                  </a:cxn>
                  <a:cxn ang="0">
                    <a:pos x="47" y="343"/>
                  </a:cxn>
                  <a:cxn ang="0">
                    <a:pos x="90" y="459"/>
                  </a:cxn>
                  <a:cxn ang="0">
                    <a:pos x="90" y="459"/>
                  </a:cxn>
                  <a:cxn ang="0">
                    <a:pos x="84" y="459"/>
                  </a:cxn>
                  <a:cxn ang="0">
                    <a:pos x="84" y="459"/>
                  </a:cxn>
                </a:cxnLst>
                <a:rect l="0" t="0" r="r" b="b"/>
                <a:pathLst>
                  <a:path w="90" h="459">
                    <a:moveTo>
                      <a:pt x="84" y="459"/>
                    </a:moveTo>
                    <a:lnTo>
                      <a:pt x="84" y="459"/>
                    </a:lnTo>
                    <a:lnTo>
                      <a:pt x="37" y="353"/>
                    </a:lnTo>
                    <a:lnTo>
                      <a:pt x="21" y="295"/>
                    </a:lnTo>
                    <a:lnTo>
                      <a:pt x="5" y="232"/>
                    </a:lnTo>
                    <a:lnTo>
                      <a:pt x="0" y="174"/>
                    </a:lnTo>
                    <a:lnTo>
                      <a:pt x="0" y="116"/>
                    </a:lnTo>
                    <a:lnTo>
                      <a:pt x="5" y="85"/>
                    </a:lnTo>
                    <a:lnTo>
                      <a:pt x="10" y="58"/>
                    </a:lnTo>
                    <a:lnTo>
                      <a:pt x="21" y="32"/>
                    </a:lnTo>
                    <a:lnTo>
                      <a:pt x="37" y="6"/>
                    </a:lnTo>
                    <a:lnTo>
                      <a:pt x="37" y="6"/>
                    </a:lnTo>
                    <a:lnTo>
                      <a:pt x="47" y="0"/>
                    </a:lnTo>
                    <a:lnTo>
                      <a:pt x="58" y="0"/>
                    </a:lnTo>
                    <a:lnTo>
                      <a:pt x="63" y="6"/>
                    </a:lnTo>
                    <a:lnTo>
                      <a:pt x="63" y="16"/>
                    </a:lnTo>
                    <a:lnTo>
                      <a:pt x="63" y="16"/>
                    </a:lnTo>
                    <a:lnTo>
                      <a:pt x="37" y="116"/>
                    </a:lnTo>
                    <a:lnTo>
                      <a:pt x="32" y="169"/>
                    </a:lnTo>
                    <a:lnTo>
                      <a:pt x="26" y="222"/>
                    </a:lnTo>
                    <a:lnTo>
                      <a:pt x="26" y="222"/>
                    </a:lnTo>
                    <a:lnTo>
                      <a:pt x="37" y="280"/>
                    </a:lnTo>
                    <a:lnTo>
                      <a:pt x="47" y="343"/>
                    </a:lnTo>
                    <a:lnTo>
                      <a:pt x="90" y="459"/>
                    </a:lnTo>
                    <a:lnTo>
                      <a:pt x="90" y="459"/>
                    </a:lnTo>
                    <a:lnTo>
                      <a:pt x="84" y="459"/>
                    </a:lnTo>
                    <a:lnTo>
                      <a:pt x="84" y="459"/>
                    </a:ln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2908" name="Freeform 444"/>
              <p:cNvSpPr>
                <a:spLocks/>
              </p:cNvSpPr>
              <p:nvPr/>
            </p:nvSpPr>
            <p:spPr bwMode="auto">
              <a:xfrm>
                <a:off x="8137526" y="4783138"/>
                <a:ext cx="393700" cy="1898650"/>
              </a:xfrm>
              <a:custGeom>
                <a:avLst/>
                <a:gdLst/>
                <a:ahLst/>
                <a:cxnLst>
                  <a:cxn ang="0">
                    <a:pos x="248" y="1196"/>
                  </a:cxn>
                  <a:cxn ang="0">
                    <a:pos x="248" y="1196"/>
                  </a:cxn>
                  <a:cxn ang="0">
                    <a:pos x="206" y="1128"/>
                  </a:cxn>
                  <a:cxn ang="0">
                    <a:pos x="163" y="1059"/>
                  </a:cxn>
                  <a:cxn ang="0">
                    <a:pos x="132" y="986"/>
                  </a:cxn>
                  <a:cxn ang="0">
                    <a:pos x="100" y="917"/>
                  </a:cxn>
                  <a:cxn ang="0">
                    <a:pos x="74" y="843"/>
                  </a:cxn>
                  <a:cxn ang="0">
                    <a:pos x="53" y="764"/>
                  </a:cxn>
                  <a:cxn ang="0">
                    <a:pos x="37" y="691"/>
                  </a:cxn>
                  <a:cxn ang="0">
                    <a:pos x="21" y="611"/>
                  </a:cxn>
                  <a:cxn ang="0">
                    <a:pos x="21" y="611"/>
                  </a:cxn>
                  <a:cxn ang="0">
                    <a:pos x="11" y="543"/>
                  </a:cxn>
                  <a:cxn ang="0">
                    <a:pos x="5" y="474"/>
                  </a:cxn>
                  <a:cxn ang="0">
                    <a:pos x="0" y="337"/>
                  </a:cxn>
                  <a:cxn ang="0">
                    <a:pos x="0" y="337"/>
                  </a:cxn>
                  <a:cxn ang="0">
                    <a:pos x="0" y="258"/>
                  </a:cxn>
                  <a:cxn ang="0">
                    <a:pos x="0" y="174"/>
                  </a:cxn>
                  <a:cxn ang="0">
                    <a:pos x="11" y="95"/>
                  </a:cxn>
                  <a:cxn ang="0">
                    <a:pos x="21" y="16"/>
                  </a:cxn>
                  <a:cxn ang="0">
                    <a:pos x="21" y="16"/>
                  </a:cxn>
                  <a:cxn ang="0">
                    <a:pos x="26" y="6"/>
                  </a:cxn>
                  <a:cxn ang="0">
                    <a:pos x="37" y="0"/>
                  </a:cxn>
                  <a:cxn ang="0">
                    <a:pos x="47" y="0"/>
                  </a:cxn>
                  <a:cxn ang="0">
                    <a:pos x="63" y="0"/>
                  </a:cxn>
                  <a:cxn ang="0">
                    <a:pos x="90" y="11"/>
                  </a:cxn>
                  <a:cxn ang="0">
                    <a:pos x="95" y="21"/>
                  </a:cxn>
                  <a:cxn ang="0">
                    <a:pos x="100" y="32"/>
                  </a:cxn>
                  <a:cxn ang="0">
                    <a:pos x="100" y="32"/>
                  </a:cxn>
                  <a:cxn ang="0">
                    <a:pos x="100" y="63"/>
                  </a:cxn>
                  <a:cxn ang="0">
                    <a:pos x="95" y="100"/>
                  </a:cxn>
                  <a:cxn ang="0">
                    <a:pos x="79" y="169"/>
                  </a:cxn>
                  <a:cxn ang="0">
                    <a:pos x="58" y="237"/>
                  </a:cxn>
                  <a:cxn ang="0">
                    <a:pos x="53" y="269"/>
                  </a:cxn>
                  <a:cxn ang="0">
                    <a:pos x="47" y="306"/>
                  </a:cxn>
                  <a:cxn ang="0">
                    <a:pos x="47" y="306"/>
                  </a:cxn>
                  <a:cxn ang="0">
                    <a:pos x="47" y="438"/>
                  </a:cxn>
                  <a:cxn ang="0">
                    <a:pos x="53" y="575"/>
                  </a:cxn>
                  <a:cxn ang="0">
                    <a:pos x="53" y="575"/>
                  </a:cxn>
                  <a:cxn ang="0">
                    <a:pos x="58" y="659"/>
                  </a:cxn>
                  <a:cxn ang="0">
                    <a:pos x="74" y="738"/>
                  </a:cxn>
                  <a:cxn ang="0">
                    <a:pos x="90" y="817"/>
                  </a:cxn>
                  <a:cxn ang="0">
                    <a:pos x="111" y="896"/>
                  </a:cxn>
                  <a:cxn ang="0">
                    <a:pos x="137" y="975"/>
                  </a:cxn>
                  <a:cxn ang="0">
                    <a:pos x="169" y="1049"/>
                  </a:cxn>
                  <a:cxn ang="0">
                    <a:pos x="206" y="1123"/>
                  </a:cxn>
                  <a:cxn ang="0">
                    <a:pos x="248" y="1196"/>
                  </a:cxn>
                  <a:cxn ang="0">
                    <a:pos x="248" y="1196"/>
                  </a:cxn>
                  <a:cxn ang="0">
                    <a:pos x="248" y="1196"/>
                  </a:cxn>
                  <a:cxn ang="0">
                    <a:pos x="248" y="1196"/>
                  </a:cxn>
                </a:cxnLst>
                <a:rect l="0" t="0" r="r" b="b"/>
                <a:pathLst>
                  <a:path w="248" h="1196">
                    <a:moveTo>
                      <a:pt x="248" y="1196"/>
                    </a:moveTo>
                    <a:lnTo>
                      <a:pt x="248" y="1196"/>
                    </a:lnTo>
                    <a:lnTo>
                      <a:pt x="206" y="1128"/>
                    </a:lnTo>
                    <a:lnTo>
                      <a:pt x="163" y="1059"/>
                    </a:lnTo>
                    <a:lnTo>
                      <a:pt x="132" y="986"/>
                    </a:lnTo>
                    <a:lnTo>
                      <a:pt x="100" y="917"/>
                    </a:lnTo>
                    <a:lnTo>
                      <a:pt x="74" y="843"/>
                    </a:lnTo>
                    <a:lnTo>
                      <a:pt x="53" y="764"/>
                    </a:lnTo>
                    <a:lnTo>
                      <a:pt x="37" y="691"/>
                    </a:lnTo>
                    <a:lnTo>
                      <a:pt x="21" y="611"/>
                    </a:lnTo>
                    <a:lnTo>
                      <a:pt x="21" y="611"/>
                    </a:lnTo>
                    <a:lnTo>
                      <a:pt x="11" y="543"/>
                    </a:lnTo>
                    <a:lnTo>
                      <a:pt x="5" y="474"/>
                    </a:lnTo>
                    <a:lnTo>
                      <a:pt x="0" y="337"/>
                    </a:lnTo>
                    <a:lnTo>
                      <a:pt x="0" y="337"/>
                    </a:lnTo>
                    <a:lnTo>
                      <a:pt x="0" y="258"/>
                    </a:lnTo>
                    <a:lnTo>
                      <a:pt x="0" y="174"/>
                    </a:lnTo>
                    <a:lnTo>
                      <a:pt x="11" y="95"/>
                    </a:lnTo>
                    <a:lnTo>
                      <a:pt x="21" y="16"/>
                    </a:lnTo>
                    <a:lnTo>
                      <a:pt x="21" y="16"/>
                    </a:lnTo>
                    <a:lnTo>
                      <a:pt x="26" y="6"/>
                    </a:lnTo>
                    <a:lnTo>
                      <a:pt x="37" y="0"/>
                    </a:lnTo>
                    <a:lnTo>
                      <a:pt x="47" y="0"/>
                    </a:lnTo>
                    <a:lnTo>
                      <a:pt x="63" y="0"/>
                    </a:lnTo>
                    <a:lnTo>
                      <a:pt x="90" y="11"/>
                    </a:lnTo>
                    <a:lnTo>
                      <a:pt x="95" y="21"/>
                    </a:lnTo>
                    <a:lnTo>
                      <a:pt x="100" y="32"/>
                    </a:lnTo>
                    <a:lnTo>
                      <a:pt x="100" y="32"/>
                    </a:lnTo>
                    <a:lnTo>
                      <a:pt x="100" y="63"/>
                    </a:lnTo>
                    <a:lnTo>
                      <a:pt x="95" y="100"/>
                    </a:lnTo>
                    <a:lnTo>
                      <a:pt x="79" y="169"/>
                    </a:lnTo>
                    <a:lnTo>
                      <a:pt x="58" y="237"/>
                    </a:lnTo>
                    <a:lnTo>
                      <a:pt x="53" y="269"/>
                    </a:lnTo>
                    <a:lnTo>
                      <a:pt x="47" y="306"/>
                    </a:lnTo>
                    <a:lnTo>
                      <a:pt x="47" y="306"/>
                    </a:lnTo>
                    <a:lnTo>
                      <a:pt x="47" y="438"/>
                    </a:lnTo>
                    <a:lnTo>
                      <a:pt x="53" y="575"/>
                    </a:lnTo>
                    <a:lnTo>
                      <a:pt x="53" y="575"/>
                    </a:lnTo>
                    <a:lnTo>
                      <a:pt x="58" y="659"/>
                    </a:lnTo>
                    <a:lnTo>
                      <a:pt x="74" y="738"/>
                    </a:lnTo>
                    <a:lnTo>
                      <a:pt x="90" y="817"/>
                    </a:lnTo>
                    <a:lnTo>
                      <a:pt x="111" y="896"/>
                    </a:lnTo>
                    <a:lnTo>
                      <a:pt x="137" y="975"/>
                    </a:lnTo>
                    <a:lnTo>
                      <a:pt x="169" y="1049"/>
                    </a:lnTo>
                    <a:lnTo>
                      <a:pt x="206" y="1123"/>
                    </a:lnTo>
                    <a:lnTo>
                      <a:pt x="248" y="1196"/>
                    </a:lnTo>
                    <a:lnTo>
                      <a:pt x="248" y="1196"/>
                    </a:lnTo>
                    <a:lnTo>
                      <a:pt x="248" y="1196"/>
                    </a:lnTo>
                    <a:lnTo>
                      <a:pt x="248" y="1196"/>
                    </a:ln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2909" name="Freeform 445"/>
              <p:cNvSpPr>
                <a:spLocks/>
              </p:cNvSpPr>
              <p:nvPr/>
            </p:nvSpPr>
            <p:spPr bwMode="auto">
              <a:xfrm>
                <a:off x="8112126" y="5737225"/>
                <a:ext cx="84138" cy="769937"/>
              </a:xfrm>
              <a:custGeom>
                <a:avLst/>
                <a:gdLst/>
                <a:ahLst/>
                <a:cxnLst>
                  <a:cxn ang="0">
                    <a:pos x="0" y="485"/>
                  </a:cxn>
                  <a:cxn ang="0">
                    <a:pos x="0" y="485"/>
                  </a:cxn>
                  <a:cxn ang="0">
                    <a:pos x="27" y="242"/>
                  </a:cxn>
                  <a:cxn ang="0">
                    <a:pos x="48" y="0"/>
                  </a:cxn>
                  <a:cxn ang="0">
                    <a:pos x="48" y="0"/>
                  </a:cxn>
                  <a:cxn ang="0">
                    <a:pos x="53" y="0"/>
                  </a:cxn>
                  <a:cxn ang="0">
                    <a:pos x="53" y="0"/>
                  </a:cxn>
                  <a:cxn ang="0">
                    <a:pos x="53" y="58"/>
                  </a:cxn>
                  <a:cxn ang="0">
                    <a:pos x="53" y="121"/>
                  </a:cxn>
                  <a:cxn ang="0">
                    <a:pos x="42" y="242"/>
                  </a:cxn>
                  <a:cxn ang="0">
                    <a:pos x="27" y="364"/>
                  </a:cxn>
                  <a:cxn ang="0">
                    <a:pos x="5" y="485"/>
                  </a:cxn>
                  <a:cxn ang="0">
                    <a:pos x="5" y="485"/>
                  </a:cxn>
                  <a:cxn ang="0">
                    <a:pos x="0" y="485"/>
                  </a:cxn>
                  <a:cxn ang="0">
                    <a:pos x="0" y="485"/>
                  </a:cxn>
                </a:cxnLst>
                <a:rect l="0" t="0" r="r" b="b"/>
                <a:pathLst>
                  <a:path w="53" h="485">
                    <a:moveTo>
                      <a:pt x="0" y="485"/>
                    </a:moveTo>
                    <a:lnTo>
                      <a:pt x="0" y="485"/>
                    </a:lnTo>
                    <a:lnTo>
                      <a:pt x="27" y="242"/>
                    </a:lnTo>
                    <a:lnTo>
                      <a:pt x="48" y="0"/>
                    </a:lnTo>
                    <a:lnTo>
                      <a:pt x="48" y="0"/>
                    </a:lnTo>
                    <a:lnTo>
                      <a:pt x="53" y="0"/>
                    </a:lnTo>
                    <a:lnTo>
                      <a:pt x="53" y="0"/>
                    </a:lnTo>
                    <a:lnTo>
                      <a:pt x="53" y="58"/>
                    </a:lnTo>
                    <a:lnTo>
                      <a:pt x="53" y="121"/>
                    </a:lnTo>
                    <a:lnTo>
                      <a:pt x="42" y="242"/>
                    </a:lnTo>
                    <a:lnTo>
                      <a:pt x="27" y="364"/>
                    </a:lnTo>
                    <a:lnTo>
                      <a:pt x="5" y="485"/>
                    </a:lnTo>
                    <a:lnTo>
                      <a:pt x="5" y="485"/>
                    </a:lnTo>
                    <a:lnTo>
                      <a:pt x="0" y="485"/>
                    </a:lnTo>
                    <a:lnTo>
                      <a:pt x="0" y="485"/>
                    </a:ln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2910" name="Freeform 446"/>
              <p:cNvSpPr>
                <a:spLocks/>
              </p:cNvSpPr>
              <p:nvPr/>
            </p:nvSpPr>
            <p:spPr bwMode="auto">
              <a:xfrm>
                <a:off x="7894639" y="6223000"/>
                <a:ext cx="268288" cy="241300"/>
              </a:xfrm>
              <a:custGeom>
                <a:avLst/>
                <a:gdLst/>
                <a:ahLst/>
                <a:cxnLst>
                  <a:cxn ang="0">
                    <a:pos x="0" y="147"/>
                  </a:cxn>
                  <a:cxn ang="0">
                    <a:pos x="0" y="147"/>
                  </a:cxn>
                  <a:cxn ang="0">
                    <a:pos x="37" y="121"/>
                  </a:cxn>
                  <a:cxn ang="0">
                    <a:pos x="74" y="94"/>
                  </a:cxn>
                  <a:cxn ang="0">
                    <a:pos x="127" y="47"/>
                  </a:cxn>
                  <a:cxn ang="0">
                    <a:pos x="164" y="0"/>
                  </a:cxn>
                  <a:cxn ang="0">
                    <a:pos x="164" y="0"/>
                  </a:cxn>
                  <a:cxn ang="0">
                    <a:pos x="169" y="10"/>
                  </a:cxn>
                  <a:cxn ang="0">
                    <a:pos x="164" y="21"/>
                  </a:cxn>
                  <a:cxn ang="0">
                    <a:pos x="148" y="42"/>
                  </a:cxn>
                  <a:cxn ang="0">
                    <a:pos x="111" y="79"/>
                  </a:cxn>
                  <a:cxn ang="0">
                    <a:pos x="111" y="79"/>
                  </a:cxn>
                  <a:cxn ang="0">
                    <a:pos x="63" y="121"/>
                  </a:cxn>
                  <a:cxn ang="0">
                    <a:pos x="5" y="152"/>
                  </a:cxn>
                  <a:cxn ang="0">
                    <a:pos x="5" y="152"/>
                  </a:cxn>
                  <a:cxn ang="0">
                    <a:pos x="0" y="152"/>
                  </a:cxn>
                  <a:cxn ang="0">
                    <a:pos x="0" y="147"/>
                  </a:cxn>
                  <a:cxn ang="0">
                    <a:pos x="0" y="147"/>
                  </a:cxn>
                </a:cxnLst>
                <a:rect l="0" t="0" r="r" b="b"/>
                <a:pathLst>
                  <a:path w="169" h="152">
                    <a:moveTo>
                      <a:pt x="0" y="147"/>
                    </a:moveTo>
                    <a:lnTo>
                      <a:pt x="0" y="147"/>
                    </a:lnTo>
                    <a:lnTo>
                      <a:pt x="37" y="121"/>
                    </a:lnTo>
                    <a:lnTo>
                      <a:pt x="74" y="94"/>
                    </a:lnTo>
                    <a:lnTo>
                      <a:pt x="127" y="47"/>
                    </a:lnTo>
                    <a:lnTo>
                      <a:pt x="164" y="0"/>
                    </a:lnTo>
                    <a:lnTo>
                      <a:pt x="164" y="0"/>
                    </a:lnTo>
                    <a:lnTo>
                      <a:pt x="169" y="10"/>
                    </a:lnTo>
                    <a:lnTo>
                      <a:pt x="164" y="21"/>
                    </a:lnTo>
                    <a:lnTo>
                      <a:pt x="148" y="42"/>
                    </a:lnTo>
                    <a:lnTo>
                      <a:pt x="111" y="79"/>
                    </a:lnTo>
                    <a:lnTo>
                      <a:pt x="111" y="79"/>
                    </a:lnTo>
                    <a:lnTo>
                      <a:pt x="63" y="121"/>
                    </a:lnTo>
                    <a:lnTo>
                      <a:pt x="5" y="152"/>
                    </a:lnTo>
                    <a:lnTo>
                      <a:pt x="5" y="152"/>
                    </a:lnTo>
                    <a:lnTo>
                      <a:pt x="0" y="152"/>
                    </a:lnTo>
                    <a:lnTo>
                      <a:pt x="0" y="147"/>
                    </a:lnTo>
                    <a:lnTo>
                      <a:pt x="0" y="147"/>
                    </a:ln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2911" name="Freeform 447"/>
              <p:cNvSpPr>
                <a:spLocks/>
              </p:cNvSpPr>
              <p:nvPr/>
            </p:nvSpPr>
            <p:spPr bwMode="auto">
              <a:xfrm>
                <a:off x="8212139" y="4716463"/>
                <a:ext cx="920750" cy="1438275"/>
              </a:xfrm>
              <a:custGeom>
                <a:avLst/>
                <a:gdLst/>
                <a:ahLst/>
                <a:cxnLst>
                  <a:cxn ang="0">
                    <a:pos x="138" y="174"/>
                  </a:cxn>
                  <a:cxn ang="0">
                    <a:pos x="138" y="174"/>
                  </a:cxn>
                  <a:cxn ang="0">
                    <a:pos x="122" y="100"/>
                  </a:cxn>
                  <a:cxn ang="0">
                    <a:pos x="111" y="53"/>
                  </a:cxn>
                  <a:cxn ang="0">
                    <a:pos x="106" y="0"/>
                  </a:cxn>
                  <a:cxn ang="0">
                    <a:pos x="106" y="0"/>
                  </a:cxn>
                  <a:cxn ang="0">
                    <a:pos x="53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11" y="79"/>
                  </a:cxn>
                  <a:cxn ang="0">
                    <a:pos x="16" y="132"/>
                  </a:cxn>
                  <a:cxn ang="0">
                    <a:pos x="32" y="190"/>
                  </a:cxn>
                  <a:cxn ang="0">
                    <a:pos x="64" y="264"/>
                  </a:cxn>
                  <a:cxn ang="0">
                    <a:pos x="64" y="264"/>
                  </a:cxn>
                  <a:cxn ang="0">
                    <a:pos x="106" y="358"/>
                  </a:cxn>
                  <a:cxn ang="0">
                    <a:pos x="159" y="448"/>
                  </a:cxn>
                  <a:cxn ang="0">
                    <a:pos x="217" y="532"/>
                  </a:cxn>
                  <a:cxn ang="0">
                    <a:pos x="280" y="617"/>
                  </a:cxn>
                  <a:cxn ang="0">
                    <a:pos x="348" y="690"/>
                  </a:cxn>
                  <a:cxn ang="0">
                    <a:pos x="422" y="764"/>
                  </a:cxn>
                  <a:cxn ang="0">
                    <a:pos x="496" y="838"/>
                  </a:cxn>
                  <a:cxn ang="0">
                    <a:pos x="575" y="906"/>
                  </a:cxn>
                  <a:cxn ang="0">
                    <a:pos x="575" y="906"/>
                  </a:cxn>
                  <a:cxn ang="0">
                    <a:pos x="580" y="906"/>
                  </a:cxn>
                  <a:cxn ang="0">
                    <a:pos x="580" y="906"/>
                  </a:cxn>
                  <a:cxn ang="0">
                    <a:pos x="501" y="833"/>
                  </a:cxn>
                  <a:cxn ang="0">
                    <a:pos x="427" y="748"/>
                  </a:cxn>
                  <a:cxn ang="0">
                    <a:pos x="359" y="659"/>
                  </a:cxn>
                  <a:cxn ang="0">
                    <a:pos x="301" y="569"/>
                  </a:cxn>
                  <a:cxn ang="0">
                    <a:pos x="243" y="469"/>
                  </a:cxn>
                  <a:cxn ang="0">
                    <a:pos x="195" y="374"/>
                  </a:cxn>
                  <a:cxn ang="0">
                    <a:pos x="159" y="274"/>
                  </a:cxn>
                  <a:cxn ang="0">
                    <a:pos x="138" y="174"/>
                  </a:cxn>
                  <a:cxn ang="0">
                    <a:pos x="138" y="174"/>
                  </a:cxn>
                </a:cxnLst>
                <a:rect l="0" t="0" r="r" b="b"/>
                <a:pathLst>
                  <a:path w="580" h="906">
                    <a:moveTo>
                      <a:pt x="138" y="174"/>
                    </a:moveTo>
                    <a:lnTo>
                      <a:pt x="138" y="174"/>
                    </a:lnTo>
                    <a:lnTo>
                      <a:pt x="122" y="100"/>
                    </a:lnTo>
                    <a:lnTo>
                      <a:pt x="111" y="53"/>
                    </a:lnTo>
                    <a:lnTo>
                      <a:pt x="106" y="0"/>
                    </a:lnTo>
                    <a:lnTo>
                      <a:pt x="106" y="0"/>
                    </a:lnTo>
                    <a:lnTo>
                      <a:pt x="53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11" y="79"/>
                    </a:lnTo>
                    <a:lnTo>
                      <a:pt x="16" y="132"/>
                    </a:lnTo>
                    <a:lnTo>
                      <a:pt x="32" y="190"/>
                    </a:lnTo>
                    <a:lnTo>
                      <a:pt x="64" y="264"/>
                    </a:lnTo>
                    <a:lnTo>
                      <a:pt x="64" y="264"/>
                    </a:lnTo>
                    <a:lnTo>
                      <a:pt x="106" y="358"/>
                    </a:lnTo>
                    <a:lnTo>
                      <a:pt x="159" y="448"/>
                    </a:lnTo>
                    <a:lnTo>
                      <a:pt x="217" y="532"/>
                    </a:lnTo>
                    <a:lnTo>
                      <a:pt x="280" y="617"/>
                    </a:lnTo>
                    <a:lnTo>
                      <a:pt x="348" y="690"/>
                    </a:lnTo>
                    <a:lnTo>
                      <a:pt x="422" y="764"/>
                    </a:lnTo>
                    <a:lnTo>
                      <a:pt x="496" y="838"/>
                    </a:lnTo>
                    <a:lnTo>
                      <a:pt x="575" y="906"/>
                    </a:lnTo>
                    <a:lnTo>
                      <a:pt x="575" y="906"/>
                    </a:lnTo>
                    <a:lnTo>
                      <a:pt x="580" y="906"/>
                    </a:lnTo>
                    <a:lnTo>
                      <a:pt x="580" y="906"/>
                    </a:lnTo>
                    <a:lnTo>
                      <a:pt x="501" y="833"/>
                    </a:lnTo>
                    <a:lnTo>
                      <a:pt x="427" y="748"/>
                    </a:lnTo>
                    <a:lnTo>
                      <a:pt x="359" y="659"/>
                    </a:lnTo>
                    <a:lnTo>
                      <a:pt x="301" y="569"/>
                    </a:lnTo>
                    <a:lnTo>
                      <a:pt x="243" y="469"/>
                    </a:lnTo>
                    <a:lnTo>
                      <a:pt x="195" y="374"/>
                    </a:lnTo>
                    <a:lnTo>
                      <a:pt x="159" y="274"/>
                    </a:lnTo>
                    <a:lnTo>
                      <a:pt x="138" y="174"/>
                    </a:lnTo>
                    <a:lnTo>
                      <a:pt x="138" y="174"/>
                    </a:ln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2912" name="Freeform 448"/>
              <p:cNvSpPr>
                <a:spLocks/>
              </p:cNvSpPr>
              <p:nvPr/>
            </p:nvSpPr>
            <p:spPr bwMode="auto">
              <a:xfrm>
                <a:off x="8539164" y="5468938"/>
                <a:ext cx="125413" cy="719137"/>
              </a:xfrm>
              <a:custGeom>
                <a:avLst/>
                <a:gdLst/>
                <a:ahLst/>
                <a:cxnLst>
                  <a:cxn ang="0">
                    <a:pos x="16" y="453"/>
                  </a:cxn>
                  <a:cxn ang="0">
                    <a:pos x="16" y="453"/>
                  </a:cxn>
                  <a:cxn ang="0">
                    <a:pos x="32" y="401"/>
                  </a:cxn>
                  <a:cxn ang="0">
                    <a:pos x="37" y="348"/>
                  </a:cxn>
                  <a:cxn ang="0">
                    <a:pos x="42" y="243"/>
                  </a:cxn>
                  <a:cxn ang="0">
                    <a:pos x="42" y="243"/>
                  </a:cxn>
                  <a:cxn ang="0">
                    <a:pos x="42" y="185"/>
                  </a:cxn>
                  <a:cxn ang="0">
                    <a:pos x="32" y="127"/>
                  </a:cxn>
                  <a:cxn ang="0">
                    <a:pos x="16" y="69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5" y="0"/>
                  </a:cxn>
                  <a:cxn ang="0">
                    <a:pos x="11" y="0"/>
                  </a:cxn>
                  <a:cxn ang="0">
                    <a:pos x="11" y="0"/>
                  </a:cxn>
                  <a:cxn ang="0">
                    <a:pos x="32" y="27"/>
                  </a:cxn>
                  <a:cxn ang="0">
                    <a:pos x="47" y="48"/>
                  </a:cxn>
                  <a:cxn ang="0">
                    <a:pos x="63" y="74"/>
                  </a:cxn>
                  <a:cxn ang="0">
                    <a:pos x="69" y="106"/>
                  </a:cxn>
                  <a:cxn ang="0">
                    <a:pos x="79" y="164"/>
                  </a:cxn>
                  <a:cxn ang="0">
                    <a:pos x="79" y="222"/>
                  </a:cxn>
                  <a:cxn ang="0">
                    <a:pos x="69" y="285"/>
                  </a:cxn>
                  <a:cxn ang="0">
                    <a:pos x="53" y="343"/>
                  </a:cxn>
                  <a:cxn ang="0">
                    <a:pos x="16" y="453"/>
                  </a:cxn>
                  <a:cxn ang="0">
                    <a:pos x="16" y="453"/>
                  </a:cxn>
                  <a:cxn ang="0">
                    <a:pos x="16" y="453"/>
                  </a:cxn>
                  <a:cxn ang="0">
                    <a:pos x="16" y="453"/>
                  </a:cxn>
                </a:cxnLst>
                <a:rect l="0" t="0" r="r" b="b"/>
                <a:pathLst>
                  <a:path w="79" h="453">
                    <a:moveTo>
                      <a:pt x="16" y="453"/>
                    </a:moveTo>
                    <a:lnTo>
                      <a:pt x="16" y="453"/>
                    </a:lnTo>
                    <a:lnTo>
                      <a:pt x="32" y="401"/>
                    </a:lnTo>
                    <a:lnTo>
                      <a:pt x="37" y="348"/>
                    </a:lnTo>
                    <a:lnTo>
                      <a:pt x="42" y="243"/>
                    </a:lnTo>
                    <a:lnTo>
                      <a:pt x="42" y="243"/>
                    </a:lnTo>
                    <a:lnTo>
                      <a:pt x="42" y="185"/>
                    </a:lnTo>
                    <a:lnTo>
                      <a:pt x="32" y="127"/>
                    </a:lnTo>
                    <a:lnTo>
                      <a:pt x="16" y="69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5" y="0"/>
                    </a:lnTo>
                    <a:lnTo>
                      <a:pt x="11" y="0"/>
                    </a:lnTo>
                    <a:lnTo>
                      <a:pt x="11" y="0"/>
                    </a:lnTo>
                    <a:lnTo>
                      <a:pt x="32" y="27"/>
                    </a:lnTo>
                    <a:lnTo>
                      <a:pt x="47" y="48"/>
                    </a:lnTo>
                    <a:lnTo>
                      <a:pt x="63" y="74"/>
                    </a:lnTo>
                    <a:lnTo>
                      <a:pt x="69" y="106"/>
                    </a:lnTo>
                    <a:lnTo>
                      <a:pt x="79" y="164"/>
                    </a:lnTo>
                    <a:lnTo>
                      <a:pt x="79" y="222"/>
                    </a:lnTo>
                    <a:lnTo>
                      <a:pt x="69" y="285"/>
                    </a:lnTo>
                    <a:lnTo>
                      <a:pt x="53" y="343"/>
                    </a:lnTo>
                    <a:lnTo>
                      <a:pt x="16" y="453"/>
                    </a:lnTo>
                    <a:lnTo>
                      <a:pt x="16" y="453"/>
                    </a:lnTo>
                    <a:lnTo>
                      <a:pt x="16" y="453"/>
                    </a:lnTo>
                    <a:lnTo>
                      <a:pt x="16" y="453"/>
                    </a:ln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2913" name="Freeform 449"/>
              <p:cNvSpPr>
                <a:spLocks/>
              </p:cNvSpPr>
              <p:nvPr/>
            </p:nvSpPr>
            <p:spPr bwMode="auto">
              <a:xfrm>
                <a:off x="8631239" y="5895975"/>
                <a:ext cx="201613" cy="468312"/>
              </a:xfrm>
              <a:custGeom>
                <a:avLst/>
                <a:gdLst/>
                <a:ahLst/>
                <a:cxnLst>
                  <a:cxn ang="0">
                    <a:pos x="121" y="295"/>
                  </a:cxn>
                  <a:cxn ang="0">
                    <a:pos x="121" y="295"/>
                  </a:cxn>
                  <a:cxn ang="0">
                    <a:pos x="84" y="248"/>
                  </a:cxn>
                  <a:cxn ang="0">
                    <a:pos x="58" y="221"/>
                  </a:cxn>
                  <a:cxn ang="0">
                    <a:pos x="37" y="184"/>
                  </a:cxn>
                  <a:cxn ang="0">
                    <a:pos x="16" y="148"/>
                  </a:cxn>
                  <a:cxn ang="0">
                    <a:pos x="0" y="100"/>
                  </a:cxn>
                  <a:cxn ang="0">
                    <a:pos x="0" y="53"/>
                  </a:cxn>
                  <a:cxn ang="0">
                    <a:pos x="5" y="0"/>
                  </a:cxn>
                  <a:cxn ang="0">
                    <a:pos x="5" y="0"/>
                  </a:cxn>
                  <a:cxn ang="0">
                    <a:pos x="5" y="0"/>
                  </a:cxn>
                  <a:cxn ang="0">
                    <a:pos x="11" y="0"/>
                  </a:cxn>
                  <a:cxn ang="0">
                    <a:pos x="11" y="0"/>
                  </a:cxn>
                  <a:cxn ang="0">
                    <a:pos x="11" y="42"/>
                  </a:cxn>
                  <a:cxn ang="0">
                    <a:pos x="21" y="79"/>
                  </a:cxn>
                  <a:cxn ang="0">
                    <a:pos x="26" y="116"/>
                  </a:cxn>
                  <a:cxn ang="0">
                    <a:pos x="42" y="153"/>
                  </a:cxn>
                  <a:cxn ang="0">
                    <a:pos x="58" y="190"/>
                  </a:cxn>
                  <a:cxn ang="0">
                    <a:pos x="74" y="227"/>
                  </a:cxn>
                  <a:cxn ang="0">
                    <a:pos x="100" y="264"/>
                  </a:cxn>
                  <a:cxn ang="0">
                    <a:pos x="127" y="295"/>
                  </a:cxn>
                  <a:cxn ang="0">
                    <a:pos x="127" y="295"/>
                  </a:cxn>
                  <a:cxn ang="0">
                    <a:pos x="121" y="295"/>
                  </a:cxn>
                  <a:cxn ang="0">
                    <a:pos x="121" y="295"/>
                  </a:cxn>
                </a:cxnLst>
                <a:rect l="0" t="0" r="r" b="b"/>
                <a:pathLst>
                  <a:path w="127" h="295">
                    <a:moveTo>
                      <a:pt x="121" y="295"/>
                    </a:moveTo>
                    <a:lnTo>
                      <a:pt x="121" y="295"/>
                    </a:lnTo>
                    <a:lnTo>
                      <a:pt x="84" y="248"/>
                    </a:lnTo>
                    <a:lnTo>
                      <a:pt x="58" y="221"/>
                    </a:lnTo>
                    <a:lnTo>
                      <a:pt x="37" y="184"/>
                    </a:lnTo>
                    <a:lnTo>
                      <a:pt x="16" y="148"/>
                    </a:lnTo>
                    <a:lnTo>
                      <a:pt x="0" y="100"/>
                    </a:lnTo>
                    <a:lnTo>
                      <a:pt x="0" y="53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11" y="0"/>
                    </a:lnTo>
                    <a:lnTo>
                      <a:pt x="11" y="0"/>
                    </a:lnTo>
                    <a:lnTo>
                      <a:pt x="11" y="42"/>
                    </a:lnTo>
                    <a:lnTo>
                      <a:pt x="21" y="79"/>
                    </a:lnTo>
                    <a:lnTo>
                      <a:pt x="26" y="116"/>
                    </a:lnTo>
                    <a:lnTo>
                      <a:pt x="42" y="153"/>
                    </a:lnTo>
                    <a:lnTo>
                      <a:pt x="58" y="190"/>
                    </a:lnTo>
                    <a:lnTo>
                      <a:pt x="74" y="227"/>
                    </a:lnTo>
                    <a:lnTo>
                      <a:pt x="100" y="264"/>
                    </a:lnTo>
                    <a:lnTo>
                      <a:pt x="127" y="295"/>
                    </a:lnTo>
                    <a:lnTo>
                      <a:pt x="127" y="295"/>
                    </a:lnTo>
                    <a:lnTo>
                      <a:pt x="121" y="295"/>
                    </a:lnTo>
                    <a:lnTo>
                      <a:pt x="121" y="295"/>
                    </a:ln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2914" name="Freeform 450"/>
              <p:cNvSpPr>
                <a:spLocks/>
              </p:cNvSpPr>
              <p:nvPr/>
            </p:nvSpPr>
            <p:spPr bwMode="auto">
              <a:xfrm>
                <a:off x="8321676" y="6315075"/>
                <a:ext cx="33338" cy="333375"/>
              </a:xfrm>
              <a:custGeom>
                <a:avLst/>
                <a:gdLst/>
                <a:ahLst/>
                <a:cxnLst>
                  <a:cxn ang="0">
                    <a:pos x="0" y="210"/>
                  </a:cxn>
                  <a:cxn ang="0">
                    <a:pos x="0" y="210"/>
                  </a:cxn>
                  <a:cxn ang="0">
                    <a:pos x="5" y="158"/>
                  </a:cxn>
                  <a:cxn ang="0">
                    <a:pos x="11" y="105"/>
                  </a:cxn>
                  <a:cxn ang="0">
                    <a:pos x="11" y="105"/>
                  </a:cxn>
                  <a:cxn ang="0">
                    <a:pos x="11" y="0"/>
                  </a:cxn>
                  <a:cxn ang="0">
                    <a:pos x="11" y="0"/>
                  </a:cxn>
                  <a:cxn ang="0">
                    <a:pos x="16" y="0"/>
                  </a:cxn>
                  <a:cxn ang="0">
                    <a:pos x="16" y="0"/>
                  </a:cxn>
                  <a:cxn ang="0">
                    <a:pos x="21" y="21"/>
                  </a:cxn>
                  <a:cxn ang="0">
                    <a:pos x="21" y="47"/>
                  </a:cxn>
                  <a:cxn ang="0">
                    <a:pos x="16" y="94"/>
                  </a:cxn>
                  <a:cxn ang="0">
                    <a:pos x="16" y="94"/>
                  </a:cxn>
                  <a:cxn ang="0">
                    <a:pos x="5" y="210"/>
                  </a:cxn>
                  <a:cxn ang="0">
                    <a:pos x="5" y="210"/>
                  </a:cxn>
                  <a:cxn ang="0">
                    <a:pos x="0" y="210"/>
                  </a:cxn>
                  <a:cxn ang="0">
                    <a:pos x="0" y="210"/>
                  </a:cxn>
                </a:cxnLst>
                <a:rect l="0" t="0" r="r" b="b"/>
                <a:pathLst>
                  <a:path w="21" h="210">
                    <a:moveTo>
                      <a:pt x="0" y="210"/>
                    </a:moveTo>
                    <a:lnTo>
                      <a:pt x="0" y="210"/>
                    </a:lnTo>
                    <a:lnTo>
                      <a:pt x="5" y="158"/>
                    </a:lnTo>
                    <a:lnTo>
                      <a:pt x="11" y="105"/>
                    </a:lnTo>
                    <a:lnTo>
                      <a:pt x="11" y="105"/>
                    </a:lnTo>
                    <a:lnTo>
                      <a:pt x="11" y="0"/>
                    </a:lnTo>
                    <a:lnTo>
                      <a:pt x="11" y="0"/>
                    </a:lnTo>
                    <a:lnTo>
                      <a:pt x="16" y="0"/>
                    </a:lnTo>
                    <a:lnTo>
                      <a:pt x="16" y="0"/>
                    </a:lnTo>
                    <a:lnTo>
                      <a:pt x="21" y="21"/>
                    </a:lnTo>
                    <a:lnTo>
                      <a:pt x="21" y="47"/>
                    </a:lnTo>
                    <a:lnTo>
                      <a:pt x="16" y="94"/>
                    </a:lnTo>
                    <a:lnTo>
                      <a:pt x="16" y="94"/>
                    </a:lnTo>
                    <a:lnTo>
                      <a:pt x="5" y="210"/>
                    </a:lnTo>
                    <a:lnTo>
                      <a:pt x="5" y="210"/>
                    </a:lnTo>
                    <a:lnTo>
                      <a:pt x="0" y="210"/>
                    </a:lnTo>
                    <a:lnTo>
                      <a:pt x="0" y="210"/>
                    </a:ln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2915" name="Freeform 451"/>
              <p:cNvSpPr>
                <a:spLocks/>
              </p:cNvSpPr>
              <p:nvPr/>
            </p:nvSpPr>
            <p:spPr bwMode="auto">
              <a:xfrm>
                <a:off x="7526339" y="6138863"/>
                <a:ext cx="101600" cy="484187"/>
              </a:xfrm>
              <a:custGeom>
                <a:avLst/>
                <a:gdLst/>
                <a:ahLst/>
                <a:cxnLst>
                  <a:cxn ang="0">
                    <a:pos x="64" y="305"/>
                  </a:cxn>
                  <a:cxn ang="0">
                    <a:pos x="64" y="305"/>
                  </a:cxn>
                  <a:cxn ang="0">
                    <a:pos x="42" y="274"/>
                  </a:cxn>
                  <a:cxn ang="0">
                    <a:pos x="27" y="237"/>
                  </a:cxn>
                  <a:cxn ang="0">
                    <a:pos x="16" y="200"/>
                  </a:cxn>
                  <a:cxn ang="0">
                    <a:pos x="11" y="163"/>
                  </a:cxn>
                  <a:cxn ang="0">
                    <a:pos x="0" y="79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11" y="79"/>
                  </a:cxn>
                  <a:cxn ang="0">
                    <a:pos x="16" y="153"/>
                  </a:cxn>
                  <a:cxn ang="0">
                    <a:pos x="21" y="190"/>
                  </a:cxn>
                  <a:cxn ang="0">
                    <a:pos x="32" y="232"/>
                  </a:cxn>
                  <a:cxn ang="0">
                    <a:pos x="48" y="269"/>
                  </a:cxn>
                  <a:cxn ang="0">
                    <a:pos x="64" y="305"/>
                  </a:cxn>
                  <a:cxn ang="0">
                    <a:pos x="64" y="305"/>
                  </a:cxn>
                  <a:cxn ang="0">
                    <a:pos x="64" y="305"/>
                  </a:cxn>
                  <a:cxn ang="0">
                    <a:pos x="64" y="305"/>
                  </a:cxn>
                </a:cxnLst>
                <a:rect l="0" t="0" r="r" b="b"/>
                <a:pathLst>
                  <a:path w="64" h="305">
                    <a:moveTo>
                      <a:pt x="64" y="305"/>
                    </a:moveTo>
                    <a:lnTo>
                      <a:pt x="64" y="305"/>
                    </a:lnTo>
                    <a:lnTo>
                      <a:pt x="42" y="274"/>
                    </a:lnTo>
                    <a:lnTo>
                      <a:pt x="27" y="237"/>
                    </a:lnTo>
                    <a:lnTo>
                      <a:pt x="16" y="200"/>
                    </a:lnTo>
                    <a:lnTo>
                      <a:pt x="11" y="163"/>
                    </a:lnTo>
                    <a:lnTo>
                      <a:pt x="0" y="79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11" y="79"/>
                    </a:lnTo>
                    <a:lnTo>
                      <a:pt x="16" y="153"/>
                    </a:lnTo>
                    <a:lnTo>
                      <a:pt x="21" y="190"/>
                    </a:lnTo>
                    <a:lnTo>
                      <a:pt x="32" y="232"/>
                    </a:lnTo>
                    <a:lnTo>
                      <a:pt x="48" y="269"/>
                    </a:lnTo>
                    <a:lnTo>
                      <a:pt x="64" y="305"/>
                    </a:lnTo>
                    <a:lnTo>
                      <a:pt x="64" y="305"/>
                    </a:lnTo>
                    <a:lnTo>
                      <a:pt x="64" y="305"/>
                    </a:lnTo>
                    <a:lnTo>
                      <a:pt x="64" y="305"/>
                    </a:ln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2916" name="Freeform 452"/>
              <p:cNvSpPr>
                <a:spLocks/>
              </p:cNvSpPr>
              <p:nvPr/>
            </p:nvSpPr>
            <p:spPr bwMode="auto">
              <a:xfrm>
                <a:off x="7058026" y="5435600"/>
                <a:ext cx="862013" cy="309562"/>
              </a:xfrm>
              <a:custGeom>
                <a:avLst/>
                <a:gdLst/>
                <a:ahLst/>
                <a:cxnLst>
                  <a:cxn ang="0">
                    <a:pos x="5" y="185"/>
                  </a:cxn>
                  <a:cxn ang="0">
                    <a:pos x="5" y="185"/>
                  </a:cxn>
                  <a:cxn ang="0">
                    <a:pos x="142" y="174"/>
                  </a:cxn>
                  <a:cxn ang="0">
                    <a:pos x="211" y="164"/>
                  </a:cxn>
                  <a:cxn ang="0">
                    <a:pos x="279" y="148"/>
                  </a:cxn>
                  <a:cxn ang="0">
                    <a:pos x="279" y="148"/>
                  </a:cxn>
                  <a:cxn ang="0">
                    <a:pos x="322" y="137"/>
                  </a:cxn>
                  <a:cxn ang="0">
                    <a:pos x="359" y="121"/>
                  </a:cxn>
                  <a:cxn ang="0">
                    <a:pos x="432" y="79"/>
                  </a:cxn>
                  <a:cxn ang="0">
                    <a:pos x="490" y="37"/>
                  </a:cxn>
                  <a:cxn ang="0">
                    <a:pos x="532" y="0"/>
                  </a:cxn>
                  <a:cxn ang="0">
                    <a:pos x="532" y="0"/>
                  </a:cxn>
                  <a:cxn ang="0">
                    <a:pos x="543" y="0"/>
                  </a:cxn>
                  <a:cxn ang="0">
                    <a:pos x="543" y="6"/>
                  </a:cxn>
                  <a:cxn ang="0">
                    <a:pos x="543" y="11"/>
                  </a:cxn>
                  <a:cxn ang="0">
                    <a:pos x="543" y="11"/>
                  </a:cxn>
                  <a:cxn ang="0">
                    <a:pos x="527" y="37"/>
                  </a:cxn>
                  <a:cxn ang="0">
                    <a:pos x="506" y="63"/>
                  </a:cxn>
                  <a:cxn ang="0">
                    <a:pos x="485" y="85"/>
                  </a:cxn>
                  <a:cxn ang="0">
                    <a:pos x="453" y="106"/>
                  </a:cxn>
                  <a:cxn ang="0">
                    <a:pos x="422" y="127"/>
                  </a:cxn>
                  <a:cxn ang="0">
                    <a:pos x="385" y="143"/>
                  </a:cxn>
                  <a:cxn ang="0">
                    <a:pos x="311" y="164"/>
                  </a:cxn>
                  <a:cxn ang="0">
                    <a:pos x="232" y="185"/>
                  </a:cxn>
                  <a:cxn ang="0">
                    <a:pos x="153" y="195"/>
                  </a:cxn>
                  <a:cxn ang="0">
                    <a:pos x="74" y="195"/>
                  </a:cxn>
                  <a:cxn ang="0">
                    <a:pos x="5" y="195"/>
                  </a:cxn>
                  <a:cxn ang="0">
                    <a:pos x="5" y="195"/>
                  </a:cxn>
                  <a:cxn ang="0">
                    <a:pos x="0" y="190"/>
                  </a:cxn>
                  <a:cxn ang="0">
                    <a:pos x="5" y="185"/>
                  </a:cxn>
                  <a:cxn ang="0">
                    <a:pos x="5" y="185"/>
                  </a:cxn>
                </a:cxnLst>
                <a:rect l="0" t="0" r="r" b="b"/>
                <a:pathLst>
                  <a:path w="543" h="195">
                    <a:moveTo>
                      <a:pt x="5" y="185"/>
                    </a:moveTo>
                    <a:lnTo>
                      <a:pt x="5" y="185"/>
                    </a:lnTo>
                    <a:lnTo>
                      <a:pt x="142" y="174"/>
                    </a:lnTo>
                    <a:lnTo>
                      <a:pt x="211" y="164"/>
                    </a:lnTo>
                    <a:lnTo>
                      <a:pt x="279" y="148"/>
                    </a:lnTo>
                    <a:lnTo>
                      <a:pt x="279" y="148"/>
                    </a:lnTo>
                    <a:lnTo>
                      <a:pt x="322" y="137"/>
                    </a:lnTo>
                    <a:lnTo>
                      <a:pt x="359" y="121"/>
                    </a:lnTo>
                    <a:lnTo>
                      <a:pt x="432" y="79"/>
                    </a:lnTo>
                    <a:lnTo>
                      <a:pt x="490" y="37"/>
                    </a:lnTo>
                    <a:lnTo>
                      <a:pt x="532" y="0"/>
                    </a:lnTo>
                    <a:lnTo>
                      <a:pt x="532" y="0"/>
                    </a:lnTo>
                    <a:lnTo>
                      <a:pt x="543" y="0"/>
                    </a:lnTo>
                    <a:lnTo>
                      <a:pt x="543" y="6"/>
                    </a:lnTo>
                    <a:lnTo>
                      <a:pt x="543" y="11"/>
                    </a:lnTo>
                    <a:lnTo>
                      <a:pt x="543" y="11"/>
                    </a:lnTo>
                    <a:lnTo>
                      <a:pt x="527" y="37"/>
                    </a:lnTo>
                    <a:lnTo>
                      <a:pt x="506" y="63"/>
                    </a:lnTo>
                    <a:lnTo>
                      <a:pt x="485" y="85"/>
                    </a:lnTo>
                    <a:lnTo>
                      <a:pt x="453" y="106"/>
                    </a:lnTo>
                    <a:lnTo>
                      <a:pt x="422" y="127"/>
                    </a:lnTo>
                    <a:lnTo>
                      <a:pt x="385" y="143"/>
                    </a:lnTo>
                    <a:lnTo>
                      <a:pt x="311" y="164"/>
                    </a:lnTo>
                    <a:lnTo>
                      <a:pt x="232" y="185"/>
                    </a:lnTo>
                    <a:lnTo>
                      <a:pt x="153" y="195"/>
                    </a:lnTo>
                    <a:lnTo>
                      <a:pt x="74" y="195"/>
                    </a:lnTo>
                    <a:lnTo>
                      <a:pt x="5" y="195"/>
                    </a:lnTo>
                    <a:lnTo>
                      <a:pt x="5" y="195"/>
                    </a:lnTo>
                    <a:lnTo>
                      <a:pt x="0" y="190"/>
                    </a:lnTo>
                    <a:lnTo>
                      <a:pt x="5" y="185"/>
                    </a:lnTo>
                    <a:lnTo>
                      <a:pt x="5" y="185"/>
                    </a:ln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2917" name="Freeform 453"/>
              <p:cNvSpPr>
                <a:spLocks/>
              </p:cNvSpPr>
              <p:nvPr/>
            </p:nvSpPr>
            <p:spPr bwMode="auto">
              <a:xfrm>
                <a:off x="7116764" y="5729288"/>
                <a:ext cx="184150" cy="166687"/>
              </a:xfrm>
              <a:custGeom>
                <a:avLst/>
                <a:gdLst/>
                <a:ahLst/>
                <a:cxnLst>
                  <a:cxn ang="0">
                    <a:pos x="0" y="105"/>
                  </a:cxn>
                  <a:cxn ang="0">
                    <a:pos x="0" y="105"/>
                  </a:cxn>
                  <a:cxn ang="0">
                    <a:pos x="47" y="47"/>
                  </a:cxn>
                  <a:cxn ang="0">
                    <a:pos x="47" y="47"/>
                  </a:cxn>
                  <a:cxn ang="0">
                    <a:pos x="74" y="21"/>
                  </a:cxn>
                  <a:cxn ang="0">
                    <a:pos x="90" y="10"/>
                  </a:cxn>
                  <a:cxn ang="0">
                    <a:pos x="111" y="0"/>
                  </a:cxn>
                  <a:cxn ang="0">
                    <a:pos x="111" y="0"/>
                  </a:cxn>
                  <a:cxn ang="0">
                    <a:pos x="116" y="0"/>
                  </a:cxn>
                  <a:cxn ang="0">
                    <a:pos x="116" y="5"/>
                  </a:cxn>
                  <a:cxn ang="0">
                    <a:pos x="116" y="5"/>
                  </a:cxn>
                  <a:cxn ang="0">
                    <a:pos x="116" y="5"/>
                  </a:cxn>
                  <a:cxn ang="0">
                    <a:pos x="90" y="26"/>
                  </a:cxn>
                  <a:cxn ang="0">
                    <a:pos x="58" y="47"/>
                  </a:cxn>
                  <a:cxn ang="0">
                    <a:pos x="58" y="47"/>
                  </a:cxn>
                  <a:cxn ang="0">
                    <a:pos x="32" y="79"/>
                  </a:cxn>
                  <a:cxn ang="0">
                    <a:pos x="5" y="105"/>
                  </a:cxn>
                  <a:cxn ang="0">
                    <a:pos x="5" y="105"/>
                  </a:cxn>
                  <a:cxn ang="0">
                    <a:pos x="0" y="105"/>
                  </a:cxn>
                  <a:cxn ang="0">
                    <a:pos x="0" y="105"/>
                  </a:cxn>
                  <a:cxn ang="0">
                    <a:pos x="0" y="105"/>
                  </a:cxn>
                </a:cxnLst>
                <a:rect l="0" t="0" r="r" b="b"/>
                <a:pathLst>
                  <a:path w="116" h="105">
                    <a:moveTo>
                      <a:pt x="0" y="105"/>
                    </a:moveTo>
                    <a:lnTo>
                      <a:pt x="0" y="105"/>
                    </a:lnTo>
                    <a:lnTo>
                      <a:pt x="47" y="47"/>
                    </a:lnTo>
                    <a:lnTo>
                      <a:pt x="47" y="47"/>
                    </a:lnTo>
                    <a:lnTo>
                      <a:pt x="74" y="21"/>
                    </a:lnTo>
                    <a:lnTo>
                      <a:pt x="90" y="10"/>
                    </a:lnTo>
                    <a:lnTo>
                      <a:pt x="111" y="0"/>
                    </a:lnTo>
                    <a:lnTo>
                      <a:pt x="111" y="0"/>
                    </a:lnTo>
                    <a:lnTo>
                      <a:pt x="116" y="0"/>
                    </a:lnTo>
                    <a:lnTo>
                      <a:pt x="116" y="5"/>
                    </a:lnTo>
                    <a:lnTo>
                      <a:pt x="116" y="5"/>
                    </a:lnTo>
                    <a:lnTo>
                      <a:pt x="116" y="5"/>
                    </a:lnTo>
                    <a:lnTo>
                      <a:pt x="90" y="26"/>
                    </a:lnTo>
                    <a:lnTo>
                      <a:pt x="58" y="47"/>
                    </a:lnTo>
                    <a:lnTo>
                      <a:pt x="58" y="47"/>
                    </a:lnTo>
                    <a:lnTo>
                      <a:pt x="32" y="79"/>
                    </a:lnTo>
                    <a:lnTo>
                      <a:pt x="5" y="105"/>
                    </a:lnTo>
                    <a:lnTo>
                      <a:pt x="5" y="105"/>
                    </a:lnTo>
                    <a:lnTo>
                      <a:pt x="0" y="105"/>
                    </a:lnTo>
                    <a:lnTo>
                      <a:pt x="0" y="105"/>
                    </a:lnTo>
                    <a:lnTo>
                      <a:pt x="0" y="105"/>
                    </a:ln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2918" name="Freeform 454"/>
              <p:cNvSpPr>
                <a:spLocks/>
              </p:cNvSpPr>
              <p:nvPr/>
            </p:nvSpPr>
            <p:spPr bwMode="auto">
              <a:xfrm>
                <a:off x="8932864" y="5970588"/>
                <a:ext cx="117475" cy="444500"/>
              </a:xfrm>
              <a:custGeom>
                <a:avLst/>
                <a:gdLst/>
                <a:ahLst/>
                <a:cxnLst>
                  <a:cxn ang="0">
                    <a:pos x="68" y="280"/>
                  </a:cxn>
                  <a:cxn ang="0">
                    <a:pos x="68" y="280"/>
                  </a:cxn>
                  <a:cxn ang="0">
                    <a:pos x="74" y="243"/>
                  </a:cxn>
                  <a:cxn ang="0">
                    <a:pos x="68" y="206"/>
                  </a:cxn>
                  <a:cxn ang="0">
                    <a:pos x="63" y="169"/>
                  </a:cxn>
                  <a:cxn ang="0">
                    <a:pos x="58" y="137"/>
                  </a:cxn>
                  <a:cxn ang="0">
                    <a:pos x="31" y="69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26" y="32"/>
                  </a:cxn>
                  <a:cxn ang="0">
                    <a:pos x="42" y="64"/>
                  </a:cxn>
                  <a:cxn ang="0">
                    <a:pos x="58" y="95"/>
                  </a:cxn>
                  <a:cxn ang="0">
                    <a:pos x="68" y="132"/>
                  </a:cxn>
                  <a:cxn ang="0">
                    <a:pos x="74" y="169"/>
                  </a:cxn>
                  <a:cxn ang="0">
                    <a:pos x="74" y="206"/>
                  </a:cxn>
                  <a:cxn ang="0">
                    <a:pos x="74" y="280"/>
                  </a:cxn>
                  <a:cxn ang="0">
                    <a:pos x="74" y="280"/>
                  </a:cxn>
                  <a:cxn ang="0">
                    <a:pos x="68" y="280"/>
                  </a:cxn>
                  <a:cxn ang="0">
                    <a:pos x="68" y="280"/>
                  </a:cxn>
                </a:cxnLst>
                <a:rect l="0" t="0" r="r" b="b"/>
                <a:pathLst>
                  <a:path w="74" h="280">
                    <a:moveTo>
                      <a:pt x="68" y="280"/>
                    </a:moveTo>
                    <a:lnTo>
                      <a:pt x="68" y="280"/>
                    </a:lnTo>
                    <a:lnTo>
                      <a:pt x="74" y="243"/>
                    </a:lnTo>
                    <a:lnTo>
                      <a:pt x="68" y="206"/>
                    </a:lnTo>
                    <a:lnTo>
                      <a:pt x="63" y="169"/>
                    </a:lnTo>
                    <a:lnTo>
                      <a:pt x="58" y="137"/>
                    </a:lnTo>
                    <a:lnTo>
                      <a:pt x="31" y="69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26" y="32"/>
                    </a:lnTo>
                    <a:lnTo>
                      <a:pt x="42" y="64"/>
                    </a:lnTo>
                    <a:lnTo>
                      <a:pt x="58" y="95"/>
                    </a:lnTo>
                    <a:lnTo>
                      <a:pt x="68" y="132"/>
                    </a:lnTo>
                    <a:lnTo>
                      <a:pt x="74" y="169"/>
                    </a:lnTo>
                    <a:lnTo>
                      <a:pt x="74" y="206"/>
                    </a:lnTo>
                    <a:lnTo>
                      <a:pt x="74" y="280"/>
                    </a:lnTo>
                    <a:lnTo>
                      <a:pt x="74" y="280"/>
                    </a:lnTo>
                    <a:lnTo>
                      <a:pt x="68" y="280"/>
                    </a:lnTo>
                    <a:lnTo>
                      <a:pt x="68" y="280"/>
                    </a:ln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2919" name="Freeform 455"/>
              <p:cNvSpPr>
                <a:spLocks/>
              </p:cNvSpPr>
              <p:nvPr/>
            </p:nvSpPr>
            <p:spPr bwMode="auto">
              <a:xfrm>
                <a:off x="8347076" y="5076825"/>
                <a:ext cx="1104900" cy="727075"/>
              </a:xfrm>
              <a:custGeom>
                <a:avLst/>
                <a:gdLst/>
                <a:ahLst/>
                <a:cxnLst>
                  <a:cxn ang="0">
                    <a:pos x="696" y="458"/>
                  </a:cxn>
                  <a:cxn ang="0">
                    <a:pos x="696" y="458"/>
                  </a:cxn>
                  <a:cxn ang="0">
                    <a:pos x="638" y="432"/>
                  </a:cxn>
                  <a:cxn ang="0">
                    <a:pos x="585" y="405"/>
                  </a:cxn>
                  <a:cxn ang="0">
                    <a:pos x="469" y="358"/>
                  </a:cxn>
                  <a:cxn ang="0">
                    <a:pos x="358" y="311"/>
                  </a:cxn>
                  <a:cxn ang="0">
                    <a:pos x="248" y="263"/>
                  </a:cxn>
                  <a:cxn ang="0">
                    <a:pos x="248" y="263"/>
                  </a:cxn>
                  <a:cxn ang="0">
                    <a:pos x="163" y="216"/>
                  </a:cxn>
                  <a:cxn ang="0">
                    <a:pos x="121" y="189"/>
                  </a:cxn>
                  <a:cxn ang="0">
                    <a:pos x="84" y="158"/>
                  </a:cxn>
                  <a:cxn ang="0">
                    <a:pos x="47" y="126"/>
                  </a:cxn>
                  <a:cxn ang="0">
                    <a:pos x="21" y="89"/>
                  </a:cxn>
                  <a:cxn ang="0">
                    <a:pos x="5" y="52"/>
                  </a:cxn>
                  <a:cxn ang="0">
                    <a:pos x="0" y="31"/>
                  </a:cxn>
                  <a:cxn ang="0">
                    <a:pos x="0" y="10"/>
                  </a:cxn>
                  <a:cxn ang="0">
                    <a:pos x="0" y="10"/>
                  </a:cxn>
                  <a:cxn ang="0">
                    <a:pos x="0" y="5"/>
                  </a:cxn>
                  <a:cxn ang="0">
                    <a:pos x="5" y="0"/>
                  </a:cxn>
                  <a:cxn ang="0">
                    <a:pos x="10" y="0"/>
                  </a:cxn>
                  <a:cxn ang="0">
                    <a:pos x="16" y="5"/>
                  </a:cxn>
                  <a:cxn ang="0">
                    <a:pos x="16" y="5"/>
                  </a:cxn>
                  <a:cxn ang="0">
                    <a:pos x="47" y="37"/>
                  </a:cxn>
                  <a:cxn ang="0">
                    <a:pos x="79" y="73"/>
                  </a:cxn>
                  <a:cxn ang="0">
                    <a:pos x="105" y="110"/>
                  </a:cxn>
                  <a:cxn ang="0">
                    <a:pos x="137" y="142"/>
                  </a:cxn>
                  <a:cxn ang="0">
                    <a:pos x="137" y="142"/>
                  </a:cxn>
                  <a:cxn ang="0">
                    <a:pos x="174" y="179"/>
                  </a:cxn>
                  <a:cxn ang="0">
                    <a:pos x="221" y="210"/>
                  </a:cxn>
                  <a:cxn ang="0">
                    <a:pos x="269" y="237"/>
                  </a:cxn>
                  <a:cxn ang="0">
                    <a:pos x="316" y="263"/>
                  </a:cxn>
                  <a:cxn ang="0">
                    <a:pos x="316" y="263"/>
                  </a:cxn>
                  <a:cxn ang="0">
                    <a:pos x="511" y="353"/>
                  </a:cxn>
                  <a:cxn ang="0">
                    <a:pos x="601" y="400"/>
                  </a:cxn>
                  <a:cxn ang="0">
                    <a:pos x="696" y="458"/>
                  </a:cxn>
                  <a:cxn ang="0">
                    <a:pos x="696" y="458"/>
                  </a:cxn>
                  <a:cxn ang="0">
                    <a:pos x="696" y="458"/>
                  </a:cxn>
                  <a:cxn ang="0">
                    <a:pos x="696" y="458"/>
                  </a:cxn>
                </a:cxnLst>
                <a:rect l="0" t="0" r="r" b="b"/>
                <a:pathLst>
                  <a:path w="696" h="458">
                    <a:moveTo>
                      <a:pt x="696" y="458"/>
                    </a:moveTo>
                    <a:lnTo>
                      <a:pt x="696" y="458"/>
                    </a:lnTo>
                    <a:lnTo>
                      <a:pt x="638" y="432"/>
                    </a:lnTo>
                    <a:lnTo>
                      <a:pt x="585" y="405"/>
                    </a:lnTo>
                    <a:lnTo>
                      <a:pt x="469" y="358"/>
                    </a:lnTo>
                    <a:lnTo>
                      <a:pt x="358" y="311"/>
                    </a:lnTo>
                    <a:lnTo>
                      <a:pt x="248" y="263"/>
                    </a:lnTo>
                    <a:lnTo>
                      <a:pt x="248" y="263"/>
                    </a:lnTo>
                    <a:lnTo>
                      <a:pt x="163" y="216"/>
                    </a:lnTo>
                    <a:lnTo>
                      <a:pt x="121" y="189"/>
                    </a:lnTo>
                    <a:lnTo>
                      <a:pt x="84" y="158"/>
                    </a:lnTo>
                    <a:lnTo>
                      <a:pt x="47" y="126"/>
                    </a:lnTo>
                    <a:lnTo>
                      <a:pt x="21" y="89"/>
                    </a:lnTo>
                    <a:lnTo>
                      <a:pt x="5" y="52"/>
                    </a:lnTo>
                    <a:lnTo>
                      <a:pt x="0" y="31"/>
                    </a:lnTo>
                    <a:lnTo>
                      <a:pt x="0" y="10"/>
                    </a:lnTo>
                    <a:lnTo>
                      <a:pt x="0" y="10"/>
                    </a:lnTo>
                    <a:lnTo>
                      <a:pt x="0" y="5"/>
                    </a:lnTo>
                    <a:lnTo>
                      <a:pt x="5" y="0"/>
                    </a:lnTo>
                    <a:lnTo>
                      <a:pt x="10" y="0"/>
                    </a:lnTo>
                    <a:lnTo>
                      <a:pt x="16" y="5"/>
                    </a:lnTo>
                    <a:lnTo>
                      <a:pt x="16" y="5"/>
                    </a:lnTo>
                    <a:lnTo>
                      <a:pt x="47" y="37"/>
                    </a:lnTo>
                    <a:lnTo>
                      <a:pt x="79" y="73"/>
                    </a:lnTo>
                    <a:lnTo>
                      <a:pt x="105" y="110"/>
                    </a:lnTo>
                    <a:lnTo>
                      <a:pt x="137" y="142"/>
                    </a:lnTo>
                    <a:lnTo>
                      <a:pt x="137" y="142"/>
                    </a:lnTo>
                    <a:lnTo>
                      <a:pt x="174" y="179"/>
                    </a:lnTo>
                    <a:lnTo>
                      <a:pt x="221" y="210"/>
                    </a:lnTo>
                    <a:lnTo>
                      <a:pt x="269" y="237"/>
                    </a:lnTo>
                    <a:lnTo>
                      <a:pt x="316" y="263"/>
                    </a:lnTo>
                    <a:lnTo>
                      <a:pt x="316" y="263"/>
                    </a:lnTo>
                    <a:lnTo>
                      <a:pt x="511" y="353"/>
                    </a:lnTo>
                    <a:lnTo>
                      <a:pt x="601" y="400"/>
                    </a:lnTo>
                    <a:lnTo>
                      <a:pt x="696" y="458"/>
                    </a:lnTo>
                    <a:lnTo>
                      <a:pt x="696" y="458"/>
                    </a:lnTo>
                    <a:lnTo>
                      <a:pt x="696" y="458"/>
                    </a:lnTo>
                    <a:lnTo>
                      <a:pt x="696" y="458"/>
                    </a:ln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2920" name="Freeform 456"/>
              <p:cNvSpPr>
                <a:spLocks/>
              </p:cNvSpPr>
              <p:nvPr/>
            </p:nvSpPr>
            <p:spPr bwMode="auto">
              <a:xfrm>
                <a:off x="9050339" y="5619750"/>
                <a:ext cx="207963" cy="260350"/>
              </a:xfrm>
              <a:custGeom>
                <a:avLst/>
                <a:gdLst/>
                <a:ahLst/>
                <a:cxnLst>
                  <a:cxn ang="0">
                    <a:pos x="131" y="164"/>
                  </a:cxn>
                  <a:cxn ang="0">
                    <a:pos x="131" y="164"/>
                  </a:cxn>
                  <a:cxn ang="0">
                    <a:pos x="73" y="84"/>
                  </a:cxn>
                  <a:cxn ang="0">
                    <a:pos x="73" y="84"/>
                  </a:cxn>
                  <a:cxn ang="0">
                    <a:pos x="36" y="42"/>
                  </a:cxn>
                  <a:cxn ang="0">
                    <a:pos x="0" y="5"/>
                  </a:cxn>
                  <a:cxn ang="0">
                    <a:pos x="0" y="5"/>
                  </a:cxn>
                  <a:cxn ang="0">
                    <a:pos x="0" y="0"/>
                  </a:cxn>
                  <a:cxn ang="0">
                    <a:pos x="5" y="0"/>
                  </a:cxn>
                  <a:cxn ang="0">
                    <a:pos x="5" y="0"/>
                  </a:cxn>
                  <a:cxn ang="0">
                    <a:pos x="26" y="16"/>
                  </a:cxn>
                  <a:cxn ang="0">
                    <a:pos x="47" y="32"/>
                  </a:cxn>
                  <a:cxn ang="0">
                    <a:pos x="84" y="74"/>
                  </a:cxn>
                  <a:cxn ang="0">
                    <a:pos x="110" y="121"/>
                  </a:cxn>
                  <a:cxn ang="0">
                    <a:pos x="131" y="164"/>
                  </a:cxn>
                  <a:cxn ang="0">
                    <a:pos x="131" y="164"/>
                  </a:cxn>
                  <a:cxn ang="0">
                    <a:pos x="131" y="164"/>
                  </a:cxn>
                  <a:cxn ang="0">
                    <a:pos x="131" y="164"/>
                  </a:cxn>
                </a:cxnLst>
                <a:rect l="0" t="0" r="r" b="b"/>
                <a:pathLst>
                  <a:path w="131" h="164">
                    <a:moveTo>
                      <a:pt x="131" y="164"/>
                    </a:moveTo>
                    <a:lnTo>
                      <a:pt x="131" y="164"/>
                    </a:lnTo>
                    <a:lnTo>
                      <a:pt x="73" y="84"/>
                    </a:lnTo>
                    <a:lnTo>
                      <a:pt x="73" y="84"/>
                    </a:lnTo>
                    <a:lnTo>
                      <a:pt x="36" y="42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0" y="0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26" y="16"/>
                    </a:lnTo>
                    <a:lnTo>
                      <a:pt x="47" y="32"/>
                    </a:lnTo>
                    <a:lnTo>
                      <a:pt x="84" y="74"/>
                    </a:lnTo>
                    <a:lnTo>
                      <a:pt x="110" y="121"/>
                    </a:lnTo>
                    <a:lnTo>
                      <a:pt x="131" y="164"/>
                    </a:lnTo>
                    <a:lnTo>
                      <a:pt x="131" y="164"/>
                    </a:lnTo>
                    <a:lnTo>
                      <a:pt x="131" y="164"/>
                    </a:lnTo>
                    <a:lnTo>
                      <a:pt x="131" y="164"/>
                    </a:ln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2921" name="Freeform 457"/>
              <p:cNvSpPr>
                <a:spLocks/>
              </p:cNvSpPr>
              <p:nvPr/>
            </p:nvSpPr>
            <p:spPr bwMode="auto">
              <a:xfrm>
                <a:off x="7116764" y="5453063"/>
                <a:ext cx="468313" cy="242887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5" y="0"/>
                  </a:cxn>
                  <a:cxn ang="0">
                    <a:pos x="32" y="37"/>
                  </a:cxn>
                  <a:cxn ang="0">
                    <a:pos x="63" y="68"/>
                  </a:cxn>
                  <a:cxn ang="0">
                    <a:pos x="95" y="89"/>
                  </a:cxn>
                  <a:cxn ang="0">
                    <a:pos x="132" y="110"/>
                  </a:cxn>
                  <a:cxn ang="0">
                    <a:pos x="132" y="110"/>
                  </a:cxn>
                  <a:cxn ang="0">
                    <a:pos x="153" y="116"/>
                  </a:cxn>
                  <a:cxn ang="0">
                    <a:pos x="184" y="126"/>
                  </a:cxn>
                  <a:cxn ang="0">
                    <a:pos x="237" y="132"/>
                  </a:cxn>
                  <a:cxn ang="0">
                    <a:pos x="237" y="132"/>
                  </a:cxn>
                  <a:cxn ang="0">
                    <a:pos x="253" y="132"/>
                  </a:cxn>
                  <a:cxn ang="0">
                    <a:pos x="264" y="132"/>
                  </a:cxn>
                  <a:cxn ang="0">
                    <a:pos x="279" y="132"/>
                  </a:cxn>
                  <a:cxn ang="0">
                    <a:pos x="290" y="137"/>
                  </a:cxn>
                  <a:cxn ang="0">
                    <a:pos x="290" y="137"/>
                  </a:cxn>
                  <a:cxn ang="0">
                    <a:pos x="295" y="142"/>
                  </a:cxn>
                  <a:cxn ang="0">
                    <a:pos x="290" y="147"/>
                  </a:cxn>
                  <a:cxn ang="0">
                    <a:pos x="290" y="147"/>
                  </a:cxn>
                  <a:cxn ang="0">
                    <a:pos x="253" y="153"/>
                  </a:cxn>
                  <a:cxn ang="0">
                    <a:pos x="211" y="147"/>
                  </a:cxn>
                  <a:cxn ang="0">
                    <a:pos x="163" y="137"/>
                  </a:cxn>
                  <a:cxn ang="0">
                    <a:pos x="126" y="121"/>
                  </a:cxn>
                  <a:cxn ang="0">
                    <a:pos x="126" y="121"/>
                  </a:cxn>
                  <a:cxn ang="0">
                    <a:pos x="90" y="100"/>
                  </a:cxn>
                  <a:cxn ang="0">
                    <a:pos x="53" y="68"/>
                  </a:cxn>
                  <a:cxn ang="0">
                    <a:pos x="26" y="37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5" y="0"/>
                  </a:cxn>
                  <a:cxn ang="0">
                    <a:pos x="5" y="0"/>
                  </a:cxn>
                </a:cxnLst>
                <a:rect l="0" t="0" r="r" b="b"/>
                <a:pathLst>
                  <a:path w="295" h="153">
                    <a:moveTo>
                      <a:pt x="5" y="0"/>
                    </a:moveTo>
                    <a:lnTo>
                      <a:pt x="5" y="0"/>
                    </a:lnTo>
                    <a:lnTo>
                      <a:pt x="32" y="37"/>
                    </a:lnTo>
                    <a:lnTo>
                      <a:pt x="63" y="68"/>
                    </a:lnTo>
                    <a:lnTo>
                      <a:pt x="95" y="89"/>
                    </a:lnTo>
                    <a:lnTo>
                      <a:pt x="132" y="110"/>
                    </a:lnTo>
                    <a:lnTo>
                      <a:pt x="132" y="110"/>
                    </a:lnTo>
                    <a:lnTo>
                      <a:pt x="153" y="116"/>
                    </a:lnTo>
                    <a:lnTo>
                      <a:pt x="184" y="126"/>
                    </a:lnTo>
                    <a:lnTo>
                      <a:pt x="237" y="132"/>
                    </a:lnTo>
                    <a:lnTo>
                      <a:pt x="237" y="132"/>
                    </a:lnTo>
                    <a:lnTo>
                      <a:pt x="253" y="132"/>
                    </a:lnTo>
                    <a:lnTo>
                      <a:pt x="264" y="132"/>
                    </a:lnTo>
                    <a:lnTo>
                      <a:pt x="279" y="132"/>
                    </a:lnTo>
                    <a:lnTo>
                      <a:pt x="290" y="137"/>
                    </a:lnTo>
                    <a:lnTo>
                      <a:pt x="290" y="137"/>
                    </a:lnTo>
                    <a:lnTo>
                      <a:pt x="295" y="142"/>
                    </a:lnTo>
                    <a:lnTo>
                      <a:pt x="290" y="147"/>
                    </a:lnTo>
                    <a:lnTo>
                      <a:pt x="290" y="147"/>
                    </a:lnTo>
                    <a:lnTo>
                      <a:pt x="253" y="153"/>
                    </a:lnTo>
                    <a:lnTo>
                      <a:pt x="211" y="147"/>
                    </a:lnTo>
                    <a:lnTo>
                      <a:pt x="163" y="137"/>
                    </a:lnTo>
                    <a:lnTo>
                      <a:pt x="126" y="121"/>
                    </a:lnTo>
                    <a:lnTo>
                      <a:pt x="126" y="121"/>
                    </a:lnTo>
                    <a:lnTo>
                      <a:pt x="90" y="100"/>
                    </a:lnTo>
                    <a:lnTo>
                      <a:pt x="53" y="68"/>
                    </a:lnTo>
                    <a:lnTo>
                      <a:pt x="26" y="37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5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2922" name="Freeform 458"/>
              <p:cNvSpPr>
                <a:spLocks/>
              </p:cNvSpPr>
              <p:nvPr/>
            </p:nvSpPr>
            <p:spPr bwMode="auto">
              <a:xfrm>
                <a:off x="9183689" y="5603875"/>
                <a:ext cx="268288" cy="58737"/>
              </a:xfrm>
              <a:custGeom>
                <a:avLst/>
                <a:gdLst/>
                <a:ahLst/>
                <a:cxnLst>
                  <a:cxn ang="0">
                    <a:pos x="0" y="31"/>
                  </a:cxn>
                  <a:cxn ang="0">
                    <a:pos x="0" y="31"/>
                  </a:cxn>
                  <a:cxn ang="0">
                    <a:pos x="47" y="31"/>
                  </a:cxn>
                  <a:cxn ang="0">
                    <a:pos x="89" y="31"/>
                  </a:cxn>
                  <a:cxn ang="0">
                    <a:pos x="126" y="21"/>
                  </a:cxn>
                  <a:cxn ang="0">
                    <a:pos x="169" y="0"/>
                  </a:cxn>
                  <a:cxn ang="0">
                    <a:pos x="169" y="0"/>
                  </a:cxn>
                  <a:cxn ang="0">
                    <a:pos x="169" y="5"/>
                  </a:cxn>
                  <a:cxn ang="0">
                    <a:pos x="169" y="5"/>
                  </a:cxn>
                  <a:cxn ang="0">
                    <a:pos x="153" y="15"/>
                  </a:cxn>
                  <a:cxn ang="0">
                    <a:pos x="132" y="26"/>
                  </a:cxn>
                  <a:cxn ang="0">
                    <a:pos x="89" y="37"/>
                  </a:cxn>
                  <a:cxn ang="0">
                    <a:pos x="47" y="37"/>
                  </a:cxn>
                  <a:cxn ang="0">
                    <a:pos x="0" y="37"/>
                  </a:cxn>
                  <a:cxn ang="0">
                    <a:pos x="0" y="37"/>
                  </a:cxn>
                  <a:cxn ang="0">
                    <a:pos x="0" y="31"/>
                  </a:cxn>
                  <a:cxn ang="0">
                    <a:pos x="0" y="31"/>
                  </a:cxn>
                </a:cxnLst>
                <a:rect l="0" t="0" r="r" b="b"/>
                <a:pathLst>
                  <a:path w="169" h="37">
                    <a:moveTo>
                      <a:pt x="0" y="31"/>
                    </a:moveTo>
                    <a:lnTo>
                      <a:pt x="0" y="31"/>
                    </a:lnTo>
                    <a:lnTo>
                      <a:pt x="47" y="31"/>
                    </a:lnTo>
                    <a:lnTo>
                      <a:pt x="89" y="31"/>
                    </a:lnTo>
                    <a:lnTo>
                      <a:pt x="126" y="21"/>
                    </a:lnTo>
                    <a:lnTo>
                      <a:pt x="169" y="0"/>
                    </a:lnTo>
                    <a:lnTo>
                      <a:pt x="169" y="0"/>
                    </a:lnTo>
                    <a:lnTo>
                      <a:pt x="169" y="5"/>
                    </a:lnTo>
                    <a:lnTo>
                      <a:pt x="169" y="5"/>
                    </a:lnTo>
                    <a:lnTo>
                      <a:pt x="153" y="15"/>
                    </a:lnTo>
                    <a:lnTo>
                      <a:pt x="132" y="26"/>
                    </a:lnTo>
                    <a:lnTo>
                      <a:pt x="89" y="37"/>
                    </a:lnTo>
                    <a:lnTo>
                      <a:pt x="47" y="37"/>
                    </a:lnTo>
                    <a:lnTo>
                      <a:pt x="0" y="37"/>
                    </a:lnTo>
                    <a:lnTo>
                      <a:pt x="0" y="37"/>
                    </a:lnTo>
                    <a:lnTo>
                      <a:pt x="0" y="31"/>
                    </a:lnTo>
                    <a:lnTo>
                      <a:pt x="0" y="31"/>
                    </a:ln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2923" name="Freeform 459"/>
              <p:cNvSpPr>
                <a:spLocks/>
              </p:cNvSpPr>
              <p:nvPr/>
            </p:nvSpPr>
            <p:spPr bwMode="auto">
              <a:xfrm>
                <a:off x="8764589" y="5453063"/>
                <a:ext cx="334963" cy="74612"/>
              </a:xfrm>
              <a:custGeom>
                <a:avLst/>
                <a:gdLst/>
                <a:ahLst/>
                <a:cxnLst>
                  <a:cxn ang="0">
                    <a:pos x="211" y="5"/>
                  </a:cxn>
                  <a:cxn ang="0">
                    <a:pos x="211" y="5"/>
                  </a:cxn>
                  <a:cxn ang="0">
                    <a:pos x="158" y="26"/>
                  </a:cxn>
                  <a:cxn ang="0">
                    <a:pos x="106" y="42"/>
                  </a:cxn>
                  <a:cxn ang="0">
                    <a:pos x="74" y="47"/>
                  </a:cxn>
                  <a:cxn ang="0">
                    <a:pos x="48" y="47"/>
                  </a:cxn>
                  <a:cxn ang="0">
                    <a:pos x="21" y="42"/>
                  </a:cxn>
                  <a:cxn ang="0">
                    <a:pos x="0" y="31"/>
                  </a:cxn>
                  <a:cxn ang="0">
                    <a:pos x="0" y="31"/>
                  </a:cxn>
                  <a:cxn ang="0">
                    <a:pos x="0" y="21"/>
                  </a:cxn>
                  <a:cxn ang="0">
                    <a:pos x="6" y="16"/>
                  </a:cxn>
                  <a:cxn ang="0">
                    <a:pos x="6" y="16"/>
                  </a:cxn>
                  <a:cxn ang="0">
                    <a:pos x="53" y="16"/>
                  </a:cxn>
                  <a:cxn ang="0">
                    <a:pos x="100" y="16"/>
                  </a:cxn>
                  <a:cxn ang="0">
                    <a:pos x="100" y="16"/>
                  </a:cxn>
                  <a:cxn ang="0">
                    <a:pos x="153" y="10"/>
                  </a:cxn>
                  <a:cxn ang="0">
                    <a:pos x="206" y="0"/>
                  </a:cxn>
                  <a:cxn ang="0">
                    <a:pos x="206" y="0"/>
                  </a:cxn>
                  <a:cxn ang="0">
                    <a:pos x="211" y="5"/>
                  </a:cxn>
                  <a:cxn ang="0">
                    <a:pos x="211" y="5"/>
                  </a:cxn>
                  <a:cxn ang="0">
                    <a:pos x="211" y="5"/>
                  </a:cxn>
                </a:cxnLst>
                <a:rect l="0" t="0" r="r" b="b"/>
                <a:pathLst>
                  <a:path w="211" h="47">
                    <a:moveTo>
                      <a:pt x="211" y="5"/>
                    </a:moveTo>
                    <a:lnTo>
                      <a:pt x="211" y="5"/>
                    </a:lnTo>
                    <a:lnTo>
                      <a:pt x="158" y="26"/>
                    </a:lnTo>
                    <a:lnTo>
                      <a:pt x="106" y="42"/>
                    </a:lnTo>
                    <a:lnTo>
                      <a:pt x="74" y="47"/>
                    </a:lnTo>
                    <a:lnTo>
                      <a:pt x="48" y="47"/>
                    </a:lnTo>
                    <a:lnTo>
                      <a:pt x="21" y="42"/>
                    </a:lnTo>
                    <a:lnTo>
                      <a:pt x="0" y="31"/>
                    </a:lnTo>
                    <a:lnTo>
                      <a:pt x="0" y="31"/>
                    </a:lnTo>
                    <a:lnTo>
                      <a:pt x="0" y="21"/>
                    </a:lnTo>
                    <a:lnTo>
                      <a:pt x="6" y="16"/>
                    </a:lnTo>
                    <a:lnTo>
                      <a:pt x="6" y="16"/>
                    </a:lnTo>
                    <a:lnTo>
                      <a:pt x="53" y="16"/>
                    </a:lnTo>
                    <a:lnTo>
                      <a:pt x="100" y="16"/>
                    </a:lnTo>
                    <a:lnTo>
                      <a:pt x="100" y="16"/>
                    </a:lnTo>
                    <a:lnTo>
                      <a:pt x="153" y="10"/>
                    </a:lnTo>
                    <a:lnTo>
                      <a:pt x="206" y="0"/>
                    </a:lnTo>
                    <a:lnTo>
                      <a:pt x="206" y="0"/>
                    </a:lnTo>
                    <a:lnTo>
                      <a:pt x="211" y="5"/>
                    </a:lnTo>
                    <a:lnTo>
                      <a:pt x="211" y="5"/>
                    </a:lnTo>
                    <a:lnTo>
                      <a:pt x="211" y="5"/>
                    </a:ln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2924" name="Freeform 460"/>
              <p:cNvSpPr>
                <a:spLocks/>
              </p:cNvSpPr>
              <p:nvPr/>
            </p:nvSpPr>
            <p:spPr bwMode="auto">
              <a:xfrm>
                <a:off x="8212139" y="5703888"/>
                <a:ext cx="260350" cy="325437"/>
              </a:xfrm>
              <a:custGeom>
                <a:avLst/>
                <a:gdLst/>
                <a:ahLst/>
                <a:cxnLst>
                  <a:cxn ang="0">
                    <a:pos x="164" y="205"/>
                  </a:cxn>
                  <a:cxn ang="0">
                    <a:pos x="164" y="205"/>
                  </a:cxn>
                  <a:cxn ang="0">
                    <a:pos x="111" y="163"/>
                  </a:cxn>
                  <a:cxn ang="0">
                    <a:pos x="58" y="121"/>
                  </a:cxn>
                  <a:cxn ang="0">
                    <a:pos x="32" y="95"/>
                  </a:cxn>
                  <a:cxn ang="0">
                    <a:pos x="16" y="68"/>
                  </a:cxn>
                  <a:cxn ang="0">
                    <a:pos x="0" y="42"/>
                  </a:cxn>
                  <a:cxn ang="0">
                    <a:pos x="0" y="10"/>
                  </a:cxn>
                  <a:cxn ang="0">
                    <a:pos x="0" y="1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0"/>
                  </a:cxn>
                  <a:cxn ang="0">
                    <a:pos x="11" y="21"/>
                  </a:cxn>
                  <a:cxn ang="0">
                    <a:pos x="11" y="21"/>
                  </a:cxn>
                  <a:cxn ang="0">
                    <a:pos x="27" y="47"/>
                  </a:cxn>
                  <a:cxn ang="0">
                    <a:pos x="43" y="74"/>
                  </a:cxn>
                  <a:cxn ang="0">
                    <a:pos x="80" y="121"/>
                  </a:cxn>
                  <a:cxn ang="0">
                    <a:pos x="122" y="163"/>
                  </a:cxn>
                  <a:cxn ang="0">
                    <a:pos x="164" y="200"/>
                  </a:cxn>
                  <a:cxn ang="0">
                    <a:pos x="164" y="200"/>
                  </a:cxn>
                  <a:cxn ang="0">
                    <a:pos x="164" y="205"/>
                  </a:cxn>
                  <a:cxn ang="0">
                    <a:pos x="164" y="205"/>
                  </a:cxn>
                </a:cxnLst>
                <a:rect l="0" t="0" r="r" b="b"/>
                <a:pathLst>
                  <a:path w="164" h="205">
                    <a:moveTo>
                      <a:pt x="164" y="205"/>
                    </a:moveTo>
                    <a:lnTo>
                      <a:pt x="164" y="205"/>
                    </a:lnTo>
                    <a:lnTo>
                      <a:pt x="111" y="163"/>
                    </a:lnTo>
                    <a:lnTo>
                      <a:pt x="58" y="121"/>
                    </a:lnTo>
                    <a:lnTo>
                      <a:pt x="32" y="95"/>
                    </a:lnTo>
                    <a:lnTo>
                      <a:pt x="16" y="68"/>
                    </a:lnTo>
                    <a:lnTo>
                      <a:pt x="0" y="42"/>
                    </a:lnTo>
                    <a:lnTo>
                      <a:pt x="0" y="10"/>
                    </a:lnTo>
                    <a:lnTo>
                      <a:pt x="0" y="1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6" y="0"/>
                    </a:lnTo>
                    <a:lnTo>
                      <a:pt x="11" y="21"/>
                    </a:lnTo>
                    <a:lnTo>
                      <a:pt x="11" y="21"/>
                    </a:lnTo>
                    <a:lnTo>
                      <a:pt x="27" y="47"/>
                    </a:lnTo>
                    <a:lnTo>
                      <a:pt x="43" y="74"/>
                    </a:lnTo>
                    <a:lnTo>
                      <a:pt x="80" y="121"/>
                    </a:lnTo>
                    <a:lnTo>
                      <a:pt x="122" y="163"/>
                    </a:lnTo>
                    <a:lnTo>
                      <a:pt x="164" y="200"/>
                    </a:lnTo>
                    <a:lnTo>
                      <a:pt x="164" y="200"/>
                    </a:lnTo>
                    <a:lnTo>
                      <a:pt x="164" y="205"/>
                    </a:lnTo>
                    <a:lnTo>
                      <a:pt x="164" y="205"/>
                    </a:ln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2925" name="Freeform 461"/>
              <p:cNvSpPr>
                <a:spLocks/>
              </p:cNvSpPr>
              <p:nvPr/>
            </p:nvSpPr>
            <p:spPr bwMode="auto">
              <a:xfrm>
                <a:off x="8355014" y="4826000"/>
                <a:ext cx="1289050" cy="752475"/>
              </a:xfrm>
              <a:custGeom>
                <a:avLst/>
                <a:gdLst/>
                <a:ahLst/>
                <a:cxnLst>
                  <a:cxn ang="0">
                    <a:pos x="812" y="474"/>
                  </a:cxn>
                  <a:cxn ang="0">
                    <a:pos x="812" y="474"/>
                  </a:cxn>
                  <a:cxn ang="0">
                    <a:pos x="791" y="453"/>
                  </a:cxn>
                  <a:cxn ang="0">
                    <a:pos x="770" y="437"/>
                  </a:cxn>
                  <a:cxn ang="0">
                    <a:pos x="722" y="411"/>
                  </a:cxn>
                  <a:cxn ang="0">
                    <a:pos x="664" y="390"/>
                  </a:cxn>
                  <a:cxn ang="0">
                    <a:pos x="606" y="379"/>
                  </a:cxn>
                  <a:cxn ang="0">
                    <a:pos x="485" y="368"/>
                  </a:cxn>
                  <a:cxn ang="0">
                    <a:pos x="427" y="358"/>
                  </a:cxn>
                  <a:cxn ang="0">
                    <a:pos x="374" y="353"/>
                  </a:cxn>
                  <a:cxn ang="0">
                    <a:pos x="374" y="353"/>
                  </a:cxn>
                  <a:cxn ang="0">
                    <a:pos x="316" y="332"/>
                  </a:cxn>
                  <a:cxn ang="0">
                    <a:pos x="258" y="305"/>
                  </a:cxn>
                  <a:cxn ang="0">
                    <a:pos x="206" y="274"/>
                  </a:cxn>
                  <a:cxn ang="0">
                    <a:pos x="158" y="237"/>
                  </a:cxn>
                  <a:cxn ang="0">
                    <a:pos x="158" y="237"/>
                  </a:cxn>
                  <a:cxn ang="0">
                    <a:pos x="132" y="216"/>
                  </a:cxn>
                  <a:cxn ang="0">
                    <a:pos x="111" y="195"/>
                  </a:cxn>
                  <a:cxn ang="0">
                    <a:pos x="95" y="173"/>
                  </a:cxn>
                  <a:cxn ang="0">
                    <a:pos x="74" y="147"/>
                  </a:cxn>
                  <a:cxn ang="0">
                    <a:pos x="48" y="79"/>
                  </a:cxn>
                  <a:cxn ang="0">
                    <a:pos x="26" y="0"/>
                  </a:cxn>
                  <a:cxn ang="0">
                    <a:pos x="26" y="0"/>
                  </a:cxn>
                  <a:cxn ang="0">
                    <a:pos x="21" y="5"/>
                  </a:cxn>
                  <a:cxn ang="0">
                    <a:pos x="11" y="21"/>
                  </a:cxn>
                  <a:cxn ang="0">
                    <a:pos x="0" y="52"/>
                  </a:cxn>
                  <a:cxn ang="0">
                    <a:pos x="0" y="52"/>
                  </a:cxn>
                  <a:cxn ang="0">
                    <a:pos x="5" y="105"/>
                  </a:cxn>
                  <a:cxn ang="0">
                    <a:pos x="26" y="152"/>
                  </a:cxn>
                  <a:cxn ang="0">
                    <a:pos x="53" y="195"/>
                  </a:cxn>
                  <a:cxn ang="0">
                    <a:pos x="84" y="237"/>
                  </a:cxn>
                  <a:cxn ang="0">
                    <a:pos x="127" y="268"/>
                  </a:cxn>
                  <a:cxn ang="0">
                    <a:pos x="169" y="300"/>
                  </a:cxn>
                  <a:cxn ang="0">
                    <a:pos x="221" y="326"/>
                  </a:cxn>
                  <a:cxn ang="0">
                    <a:pos x="269" y="347"/>
                  </a:cxn>
                  <a:cxn ang="0">
                    <a:pos x="269" y="347"/>
                  </a:cxn>
                  <a:cxn ang="0">
                    <a:pos x="327" y="363"/>
                  </a:cxn>
                  <a:cxn ang="0">
                    <a:pos x="385" y="374"/>
                  </a:cxn>
                  <a:cxn ang="0">
                    <a:pos x="443" y="384"/>
                  </a:cxn>
                  <a:cxn ang="0">
                    <a:pos x="501" y="390"/>
                  </a:cxn>
                  <a:cxn ang="0">
                    <a:pos x="501" y="390"/>
                  </a:cxn>
                  <a:cxn ang="0">
                    <a:pos x="585" y="395"/>
                  </a:cxn>
                  <a:cxn ang="0">
                    <a:pos x="669" y="405"/>
                  </a:cxn>
                  <a:cxn ang="0">
                    <a:pos x="706" y="411"/>
                  </a:cxn>
                  <a:cxn ang="0">
                    <a:pos x="743" y="426"/>
                  </a:cxn>
                  <a:cxn ang="0">
                    <a:pos x="780" y="447"/>
                  </a:cxn>
                  <a:cxn ang="0">
                    <a:pos x="812" y="474"/>
                  </a:cxn>
                  <a:cxn ang="0">
                    <a:pos x="812" y="474"/>
                  </a:cxn>
                  <a:cxn ang="0">
                    <a:pos x="812" y="474"/>
                  </a:cxn>
                  <a:cxn ang="0">
                    <a:pos x="812" y="474"/>
                  </a:cxn>
                </a:cxnLst>
                <a:rect l="0" t="0" r="r" b="b"/>
                <a:pathLst>
                  <a:path w="812" h="474">
                    <a:moveTo>
                      <a:pt x="812" y="474"/>
                    </a:moveTo>
                    <a:lnTo>
                      <a:pt x="812" y="474"/>
                    </a:lnTo>
                    <a:lnTo>
                      <a:pt x="791" y="453"/>
                    </a:lnTo>
                    <a:lnTo>
                      <a:pt x="770" y="437"/>
                    </a:lnTo>
                    <a:lnTo>
                      <a:pt x="722" y="411"/>
                    </a:lnTo>
                    <a:lnTo>
                      <a:pt x="664" y="390"/>
                    </a:lnTo>
                    <a:lnTo>
                      <a:pt x="606" y="379"/>
                    </a:lnTo>
                    <a:lnTo>
                      <a:pt x="485" y="368"/>
                    </a:lnTo>
                    <a:lnTo>
                      <a:pt x="427" y="358"/>
                    </a:lnTo>
                    <a:lnTo>
                      <a:pt x="374" y="353"/>
                    </a:lnTo>
                    <a:lnTo>
                      <a:pt x="374" y="353"/>
                    </a:lnTo>
                    <a:lnTo>
                      <a:pt x="316" y="332"/>
                    </a:lnTo>
                    <a:lnTo>
                      <a:pt x="258" y="305"/>
                    </a:lnTo>
                    <a:lnTo>
                      <a:pt x="206" y="274"/>
                    </a:lnTo>
                    <a:lnTo>
                      <a:pt x="158" y="237"/>
                    </a:lnTo>
                    <a:lnTo>
                      <a:pt x="158" y="237"/>
                    </a:lnTo>
                    <a:lnTo>
                      <a:pt x="132" y="216"/>
                    </a:lnTo>
                    <a:lnTo>
                      <a:pt x="111" y="195"/>
                    </a:lnTo>
                    <a:lnTo>
                      <a:pt x="95" y="173"/>
                    </a:lnTo>
                    <a:lnTo>
                      <a:pt x="74" y="147"/>
                    </a:lnTo>
                    <a:lnTo>
                      <a:pt x="48" y="79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21" y="5"/>
                    </a:lnTo>
                    <a:lnTo>
                      <a:pt x="11" y="21"/>
                    </a:lnTo>
                    <a:lnTo>
                      <a:pt x="0" y="52"/>
                    </a:lnTo>
                    <a:lnTo>
                      <a:pt x="0" y="52"/>
                    </a:lnTo>
                    <a:lnTo>
                      <a:pt x="5" y="105"/>
                    </a:lnTo>
                    <a:lnTo>
                      <a:pt x="26" y="152"/>
                    </a:lnTo>
                    <a:lnTo>
                      <a:pt x="53" y="195"/>
                    </a:lnTo>
                    <a:lnTo>
                      <a:pt x="84" y="237"/>
                    </a:lnTo>
                    <a:lnTo>
                      <a:pt x="127" y="268"/>
                    </a:lnTo>
                    <a:lnTo>
                      <a:pt x="169" y="300"/>
                    </a:lnTo>
                    <a:lnTo>
                      <a:pt x="221" y="326"/>
                    </a:lnTo>
                    <a:lnTo>
                      <a:pt x="269" y="347"/>
                    </a:lnTo>
                    <a:lnTo>
                      <a:pt x="269" y="347"/>
                    </a:lnTo>
                    <a:lnTo>
                      <a:pt x="327" y="363"/>
                    </a:lnTo>
                    <a:lnTo>
                      <a:pt x="385" y="374"/>
                    </a:lnTo>
                    <a:lnTo>
                      <a:pt x="443" y="384"/>
                    </a:lnTo>
                    <a:lnTo>
                      <a:pt x="501" y="390"/>
                    </a:lnTo>
                    <a:lnTo>
                      <a:pt x="501" y="390"/>
                    </a:lnTo>
                    <a:lnTo>
                      <a:pt x="585" y="395"/>
                    </a:lnTo>
                    <a:lnTo>
                      <a:pt x="669" y="405"/>
                    </a:lnTo>
                    <a:lnTo>
                      <a:pt x="706" y="411"/>
                    </a:lnTo>
                    <a:lnTo>
                      <a:pt x="743" y="426"/>
                    </a:lnTo>
                    <a:lnTo>
                      <a:pt x="780" y="447"/>
                    </a:lnTo>
                    <a:lnTo>
                      <a:pt x="812" y="474"/>
                    </a:lnTo>
                    <a:lnTo>
                      <a:pt x="812" y="474"/>
                    </a:lnTo>
                    <a:lnTo>
                      <a:pt x="812" y="474"/>
                    </a:lnTo>
                    <a:lnTo>
                      <a:pt x="812" y="474"/>
                    </a:ln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2926" name="Freeform 462"/>
              <p:cNvSpPr>
                <a:spLocks/>
              </p:cNvSpPr>
              <p:nvPr/>
            </p:nvSpPr>
            <p:spPr bwMode="auto">
              <a:xfrm>
                <a:off x="9451976" y="5468938"/>
                <a:ext cx="266700" cy="4683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21" y="16"/>
                  </a:cxn>
                  <a:cxn ang="0">
                    <a:pos x="31" y="32"/>
                  </a:cxn>
                  <a:cxn ang="0">
                    <a:pos x="42" y="53"/>
                  </a:cxn>
                  <a:cxn ang="0">
                    <a:pos x="47" y="74"/>
                  </a:cxn>
                  <a:cxn ang="0">
                    <a:pos x="52" y="116"/>
                  </a:cxn>
                  <a:cxn ang="0">
                    <a:pos x="63" y="137"/>
                  </a:cxn>
                  <a:cxn ang="0">
                    <a:pos x="73" y="158"/>
                  </a:cxn>
                  <a:cxn ang="0">
                    <a:pos x="73" y="158"/>
                  </a:cxn>
                  <a:cxn ang="0">
                    <a:pos x="105" y="190"/>
                  </a:cxn>
                  <a:cxn ang="0">
                    <a:pos x="131" y="222"/>
                  </a:cxn>
                  <a:cxn ang="0">
                    <a:pos x="152" y="253"/>
                  </a:cxn>
                  <a:cxn ang="0">
                    <a:pos x="163" y="274"/>
                  </a:cxn>
                  <a:cxn ang="0">
                    <a:pos x="168" y="295"/>
                  </a:cxn>
                  <a:cxn ang="0">
                    <a:pos x="168" y="295"/>
                  </a:cxn>
                  <a:cxn ang="0">
                    <a:pos x="168" y="295"/>
                  </a:cxn>
                  <a:cxn ang="0">
                    <a:pos x="168" y="295"/>
                  </a:cxn>
                  <a:cxn ang="0">
                    <a:pos x="168" y="274"/>
                  </a:cxn>
                  <a:cxn ang="0">
                    <a:pos x="163" y="259"/>
                  </a:cxn>
                  <a:cxn ang="0">
                    <a:pos x="158" y="237"/>
                  </a:cxn>
                  <a:cxn ang="0">
                    <a:pos x="147" y="222"/>
                  </a:cxn>
                  <a:cxn ang="0">
                    <a:pos x="121" y="195"/>
                  </a:cxn>
                  <a:cxn ang="0">
                    <a:pos x="89" y="164"/>
                  </a:cxn>
                  <a:cxn ang="0">
                    <a:pos x="89" y="164"/>
                  </a:cxn>
                  <a:cxn ang="0">
                    <a:pos x="73" y="143"/>
                  </a:cxn>
                  <a:cxn ang="0">
                    <a:pos x="63" y="122"/>
                  </a:cxn>
                  <a:cxn ang="0">
                    <a:pos x="58" y="74"/>
                  </a:cxn>
                  <a:cxn ang="0">
                    <a:pos x="52" y="53"/>
                  </a:cxn>
                  <a:cxn ang="0">
                    <a:pos x="42" y="32"/>
                  </a:cxn>
                  <a:cxn ang="0">
                    <a:pos x="26" y="16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68" h="295">
                    <a:moveTo>
                      <a:pt x="0" y="0"/>
                    </a:moveTo>
                    <a:lnTo>
                      <a:pt x="0" y="0"/>
                    </a:lnTo>
                    <a:lnTo>
                      <a:pt x="21" y="16"/>
                    </a:lnTo>
                    <a:lnTo>
                      <a:pt x="31" y="32"/>
                    </a:lnTo>
                    <a:lnTo>
                      <a:pt x="42" y="53"/>
                    </a:lnTo>
                    <a:lnTo>
                      <a:pt x="47" y="74"/>
                    </a:lnTo>
                    <a:lnTo>
                      <a:pt x="52" y="116"/>
                    </a:lnTo>
                    <a:lnTo>
                      <a:pt x="63" y="137"/>
                    </a:lnTo>
                    <a:lnTo>
                      <a:pt x="73" y="158"/>
                    </a:lnTo>
                    <a:lnTo>
                      <a:pt x="73" y="158"/>
                    </a:lnTo>
                    <a:lnTo>
                      <a:pt x="105" y="190"/>
                    </a:lnTo>
                    <a:lnTo>
                      <a:pt x="131" y="222"/>
                    </a:lnTo>
                    <a:lnTo>
                      <a:pt x="152" y="253"/>
                    </a:lnTo>
                    <a:lnTo>
                      <a:pt x="163" y="274"/>
                    </a:lnTo>
                    <a:lnTo>
                      <a:pt x="168" y="295"/>
                    </a:lnTo>
                    <a:lnTo>
                      <a:pt x="168" y="295"/>
                    </a:lnTo>
                    <a:lnTo>
                      <a:pt x="168" y="295"/>
                    </a:lnTo>
                    <a:lnTo>
                      <a:pt x="168" y="295"/>
                    </a:lnTo>
                    <a:lnTo>
                      <a:pt x="168" y="274"/>
                    </a:lnTo>
                    <a:lnTo>
                      <a:pt x="163" y="259"/>
                    </a:lnTo>
                    <a:lnTo>
                      <a:pt x="158" y="237"/>
                    </a:lnTo>
                    <a:lnTo>
                      <a:pt x="147" y="222"/>
                    </a:lnTo>
                    <a:lnTo>
                      <a:pt x="121" y="195"/>
                    </a:lnTo>
                    <a:lnTo>
                      <a:pt x="89" y="164"/>
                    </a:lnTo>
                    <a:lnTo>
                      <a:pt x="89" y="164"/>
                    </a:lnTo>
                    <a:lnTo>
                      <a:pt x="73" y="143"/>
                    </a:lnTo>
                    <a:lnTo>
                      <a:pt x="63" y="122"/>
                    </a:lnTo>
                    <a:lnTo>
                      <a:pt x="58" y="74"/>
                    </a:lnTo>
                    <a:lnTo>
                      <a:pt x="52" y="53"/>
                    </a:lnTo>
                    <a:lnTo>
                      <a:pt x="42" y="32"/>
                    </a:lnTo>
                    <a:lnTo>
                      <a:pt x="26" y="16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2927" name="Freeform 463"/>
              <p:cNvSpPr>
                <a:spLocks/>
              </p:cNvSpPr>
              <p:nvPr/>
            </p:nvSpPr>
            <p:spPr bwMode="auto">
              <a:xfrm>
                <a:off x="9585326" y="5519738"/>
                <a:ext cx="334963" cy="30162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26" y="37"/>
                  </a:cxn>
                  <a:cxn ang="0">
                    <a:pos x="47" y="74"/>
                  </a:cxn>
                  <a:cxn ang="0">
                    <a:pos x="47" y="74"/>
                  </a:cxn>
                  <a:cxn ang="0">
                    <a:pos x="74" y="90"/>
                  </a:cxn>
                  <a:cxn ang="0">
                    <a:pos x="95" y="100"/>
                  </a:cxn>
                  <a:cxn ang="0">
                    <a:pos x="95" y="100"/>
                  </a:cxn>
                  <a:cxn ang="0">
                    <a:pos x="153" y="121"/>
                  </a:cxn>
                  <a:cxn ang="0">
                    <a:pos x="153" y="121"/>
                  </a:cxn>
                  <a:cxn ang="0">
                    <a:pos x="174" y="137"/>
                  </a:cxn>
                  <a:cxn ang="0">
                    <a:pos x="184" y="147"/>
                  </a:cxn>
                  <a:cxn ang="0">
                    <a:pos x="205" y="190"/>
                  </a:cxn>
                  <a:cxn ang="0">
                    <a:pos x="205" y="190"/>
                  </a:cxn>
                  <a:cxn ang="0">
                    <a:pos x="211" y="184"/>
                  </a:cxn>
                  <a:cxn ang="0">
                    <a:pos x="211" y="184"/>
                  </a:cxn>
                  <a:cxn ang="0">
                    <a:pos x="205" y="158"/>
                  </a:cxn>
                  <a:cxn ang="0">
                    <a:pos x="190" y="137"/>
                  </a:cxn>
                  <a:cxn ang="0">
                    <a:pos x="169" y="121"/>
                  </a:cxn>
                  <a:cxn ang="0">
                    <a:pos x="142" y="105"/>
                  </a:cxn>
                  <a:cxn ang="0">
                    <a:pos x="142" y="105"/>
                  </a:cxn>
                  <a:cxn ang="0">
                    <a:pos x="79" y="79"/>
                  </a:cxn>
                  <a:cxn ang="0">
                    <a:pos x="79" y="79"/>
                  </a:cxn>
                  <a:cxn ang="0">
                    <a:pos x="58" y="63"/>
                  </a:cxn>
                  <a:cxn ang="0">
                    <a:pos x="37" y="4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211" h="190">
                    <a:moveTo>
                      <a:pt x="0" y="0"/>
                    </a:moveTo>
                    <a:lnTo>
                      <a:pt x="0" y="0"/>
                    </a:lnTo>
                    <a:lnTo>
                      <a:pt x="26" y="37"/>
                    </a:lnTo>
                    <a:lnTo>
                      <a:pt x="47" y="74"/>
                    </a:lnTo>
                    <a:lnTo>
                      <a:pt x="47" y="74"/>
                    </a:lnTo>
                    <a:lnTo>
                      <a:pt x="74" y="90"/>
                    </a:lnTo>
                    <a:lnTo>
                      <a:pt x="95" y="100"/>
                    </a:lnTo>
                    <a:lnTo>
                      <a:pt x="95" y="100"/>
                    </a:lnTo>
                    <a:lnTo>
                      <a:pt x="153" y="121"/>
                    </a:lnTo>
                    <a:lnTo>
                      <a:pt x="153" y="121"/>
                    </a:lnTo>
                    <a:lnTo>
                      <a:pt x="174" y="137"/>
                    </a:lnTo>
                    <a:lnTo>
                      <a:pt x="184" y="147"/>
                    </a:lnTo>
                    <a:lnTo>
                      <a:pt x="205" y="190"/>
                    </a:lnTo>
                    <a:lnTo>
                      <a:pt x="205" y="190"/>
                    </a:lnTo>
                    <a:lnTo>
                      <a:pt x="211" y="184"/>
                    </a:lnTo>
                    <a:lnTo>
                      <a:pt x="211" y="184"/>
                    </a:lnTo>
                    <a:lnTo>
                      <a:pt x="205" y="158"/>
                    </a:lnTo>
                    <a:lnTo>
                      <a:pt x="190" y="137"/>
                    </a:lnTo>
                    <a:lnTo>
                      <a:pt x="169" y="121"/>
                    </a:lnTo>
                    <a:lnTo>
                      <a:pt x="142" y="105"/>
                    </a:lnTo>
                    <a:lnTo>
                      <a:pt x="142" y="105"/>
                    </a:lnTo>
                    <a:lnTo>
                      <a:pt x="79" y="79"/>
                    </a:lnTo>
                    <a:lnTo>
                      <a:pt x="79" y="79"/>
                    </a:lnTo>
                    <a:lnTo>
                      <a:pt x="58" y="63"/>
                    </a:lnTo>
                    <a:lnTo>
                      <a:pt x="37" y="4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2928" name="Freeform 464"/>
              <p:cNvSpPr>
                <a:spLocks/>
              </p:cNvSpPr>
              <p:nvPr/>
            </p:nvSpPr>
            <p:spPr bwMode="auto">
              <a:xfrm>
                <a:off x="9032876" y="6138863"/>
                <a:ext cx="192088" cy="4683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1"/>
                  </a:cxn>
                  <a:cxn ang="0">
                    <a:pos x="0" y="37"/>
                  </a:cxn>
                  <a:cxn ang="0">
                    <a:pos x="11" y="47"/>
                  </a:cxn>
                  <a:cxn ang="0">
                    <a:pos x="16" y="58"/>
                  </a:cxn>
                  <a:cxn ang="0">
                    <a:pos x="42" y="79"/>
                  </a:cxn>
                  <a:cxn ang="0">
                    <a:pos x="69" y="100"/>
                  </a:cxn>
                  <a:cxn ang="0">
                    <a:pos x="69" y="100"/>
                  </a:cxn>
                  <a:cxn ang="0">
                    <a:pos x="95" y="121"/>
                  </a:cxn>
                  <a:cxn ang="0">
                    <a:pos x="105" y="142"/>
                  </a:cxn>
                  <a:cxn ang="0">
                    <a:pos x="105" y="168"/>
                  </a:cxn>
                  <a:cxn ang="0">
                    <a:pos x="100" y="190"/>
                  </a:cxn>
                  <a:cxn ang="0">
                    <a:pos x="95" y="216"/>
                  </a:cxn>
                  <a:cxn ang="0">
                    <a:pos x="90" y="242"/>
                  </a:cxn>
                  <a:cxn ang="0">
                    <a:pos x="90" y="269"/>
                  </a:cxn>
                  <a:cxn ang="0">
                    <a:pos x="100" y="295"/>
                  </a:cxn>
                  <a:cxn ang="0">
                    <a:pos x="100" y="295"/>
                  </a:cxn>
                  <a:cxn ang="0">
                    <a:pos x="105" y="295"/>
                  </a:cxn>
                  <a:cxn ang="0">
                    <a:pos x="105" y="295"/>
                  </a:cxn>
                  <a:cxn ang="0">
                    <a:pos x="95" y="274"/>
                  </a:cxn>
                  <a:cxn ang="0">
                    <a:pos x="95" y="253"/>
                  </a:cxn>
                  <a:cxn ang="0">
                    <a:pos x="100" y="232"/>
                  </a:cxn>
                  <a:cxn ang="0">
                    <a:pos x="105" y="211"/>
                  </a:cxn>
                  <a:cxn ang="0">
                    <a:pos x="116" y="174"/>
                  </a:cxn>
                  <a:cxn ang="0">
                    <a:pos x="121" y="153"/>
                  </a:cxn>
                  <a:cxn ang="0">
                    <a:pos x="111" y="132"/>
                  </a:cxn>
                  <a:cxn ang="0">
                    <a:pos x="111" y="132"/>
                  </a:cxn>
                  <a:cxn ang="0">
                    <a:pos x="100" y="111"/>
                  </a:cxn>
                  <a:cxn ang="0">
                    <a:pos x="84" y="95"/>
                  </a:cxn>
                  <a:cxn ang="0">
                    <a:pos x="47" y="74"/>
                  </a:cxn>
                  <a:cxn ang="0">
                    <a:pos x="32" y="58"/>
                  </a:cxn>
                  <a:cxn ang="0">
                    <a:pos x="21" y="42"/>
                  </a:cxn>
                  <a:cxn ang="0">
                    <a:pos x="11" y="26"/>
                  </a:cxn>
                  <a:cxn ang="0">
                    <a:pos x="5" y="0"/>
                  </a:cxn>
                  <a:cxn ang="0">
                    <a:pos x="5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1" h="295">
                    <a:moveTo>
                      <a:pt x="0" y="0"/>
                    </a:moveTo>
                    <a:lnTo>
                      <a:pt x="0" y="0"/>
                    </a:lnTo>
                    <a:lnTo>
                      <a:pt x="0" y="21"/>
                    </a:lnTo>
                    <a:lnTo>
                      <a:pt x="0" y="37"/>
                    </a:lnTo>
                    <a:lnTo>
                      <a:pt x="11" y="47"/>
                    </a:lnTo>
                    <a:lnTo>
                      <a:pt x="16" y="58"/>
                    </a:lnTo>
                    <a:lnTo>
                      <a:pt x="42" y="79"/>
                    </a:lnTo>
                    <a:lnTo>
                      <a:pt x="69" y="100"/>
                    </a:lnTo>
                    <a:lnTo>
                      <a:pt x="69" y="100"/>
                    </a:lnTo>
                    <a:lnTo>
                      <a:pt x="95" y="121"/>
                    </a:lnTo>
                    <a:lnTo>
                      <a:pt x="105" y="142"/>
                    </a:lnTo>
                    <a:lnTo>
                      <a:pt x="105" y="168"/>
                    </a:lnTo>
                    <a:lnTo>
                      <a:pt x="100" y="190"/>
                    </a:lnTo>
                    <a:lnTo>
                      <a:pt x="95" y="216"/>
                    </a:lnTo>
                    <a:lnTo>
                      <a:pt x="90" y="242"/>
                    </a:lnTo>
                    <a:lnTo>
                      <a:pt x="90" y="269"/>
                    </a:lnTo>
                    <a:lnTo>
                      <a:pt x="100" y="295"/>
                    </a:lnTo>
                    <a:lnTo>
                      <a:pt x="100" y="295"/>
                    </a:lnTo>
                    <a:lnTo>
                      <a:pt x="105" y="295"/>
                    </a:lnTo>
                    <a:lnTo>
                      <a:pt x="105" y="295"/>
                    </a:lnTo>
                    <a:lnTo>
                      <a:pt x="95" y="274"/>
                    </a:lnTo>
                    <a:lnTo>
                      <a:pt x="95" y="253"/>
                    </a:lnTo>
                    <a:lnTo>
                      <a:pt x="100" y="232"/>
                    </a:lnTo>
                    <a:lnTo>
                      <a:pt x="105" y="211"/>
                    </a:lnTo>
                    <a:lnTo>
                      <a:pt x="116" y="174"/>
                    </a:lnTo>
                    <a:lnTo>
                      <a:pt x="121" y="153"/>
                    </a:lnTo>
                    <a:lnTo>
                      <a:pt x="111" y="132"/>
                    </a:lnTo>
                    <a:lnTo>
                      <a:pt x="111" y="132"/>
                    </a:lnTo>
                    <a:lnTo>
                      <a:pt x="100" y="111"/>
                    </a:lnTo>
                    <a:lnTo>
                      <a:pt x="84" y="95"/>
                    </a:lnTo>
                    <a:lnTo>
                      <a:pt x="47" y="74"/>
                    </a:lnTo>
                    <a:lnTo>
                      <a:pt x="32" y="58"/>
                    </a:lnTo>
                    <a:lnTo>
                      <a:pt x="21" y="42"/>
                    </a:lnTo>
                    <a:lnTo>
                      <a:pt x="11" y="26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2929" name="Freeform 465"/>
              <p:cNvSpPr>
                <a:spLocks/>
              </p:cNvSpPr>
              <p:nvPr/>
            </p:nvSpPr>
            <p:spPr bwMode="auto">
              <a:xfrm>
                <a:off x="9636126" y="5578475"/>
                <a:ext cx="233363" cy="492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5" y="10"/>
                  </a:cxn>
                  <a:cxn ang="0">
                    <a:pos x="15" y="21"/>
                  </a:cxn>
                  <a:cxn ang="0">
                    <a:pos x="31" y="21"/>
                  </a:cxn>
                  <a:cxn ang="0">
                    <a:pos x="47" y="21"/>
                  </a:cxn>
                  <a:cxn ang="0">
                    <a:pos x="47" y="21"/>
                  </a:cxn>
                  <a:cxn ang="0">
                    <a:pos x="94" y="5"/>
                  </a:cxn>
                  <a:cxn ang="0">
                    <a:pos x="94" y="5"/>
                  </a:cxn>
                  <a:cxn ang="0">
                    <a:pos x="110" y="5"/>
                  </a:cxn>
                  <a:cxn ang="0">
                    <a:pos x="126" y="10"/>
                  </a:cxn>
                  <a:cxn ang="0">
                    <a:pos x="131" y="21"/>
                  </a:cxn>
                  <a:cxn ang="0">
                    <a:pos x="142" y="31"/>
                  </a:cxn>
                  <a:cxn ang="0">
                    <a:pos x="142" y="31"/>
                  </a:cxn>
                  <a:cxn ang="0">
                    <a:pos x="147" y="31"/>
                  </a:cxn>
                  <a:cxn ang="0">
                    <a:pos x="147" y="31"/>
                  </a:cxn>
                  <a:cxn ang="0">
                    <a:pos x="147" y="31"/>
                  </a:cxn>
                  <a:cxn ang="0">
                    <a:pos x="147" y="16"/>
                  </a:cxn>
                  <a:cxn ang="0">
                    <a:pos x="142" y="10"/>
                  </a:cxn>
                  <a:cxn ang="0">
                    <a:pos x="131" y="0"/>
                  </a:cxn>
                  <a:cxn ang="0">
                    <a:pos x="126" y="0"/>
                  </a:cxn>
                  <a:cxn ang="0">
                    <a:pos x="105" y="0"/>
                  </a:cxn>
                  <a:cxn ang="0">
                    <a:pos x="79" y="0"/>
                  </a:cxn>
                  <a:cxn ang="0">
                    <a:pos x="31" y="10"/>
                  </a:cxn>
                  <a:cxn ang="0">
                    <a:pos x="15" y="10"/>
                  </a:cxn>
                  <a:cxn ang="0">
                    <a:pos x="5" y="5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47" h="31">
                    <a:moveTo>
                      <a:pt x="0" y="0"/>
                    </a:moveTo>
                    <a:lnTo>
                      <a:pt x="0" y="0"/>
                    </a:lnTo>
                    <a:lnTo>
                      <a:pt x="5" y="10"/>
                    </a:lnTo>
                    <a:lnTo>
                      <a:pt x="15" y="21"/>
                    </a:lnTo>
                    <a:lnTo>
                      <a:pt x="31" y="21"/>
                    </a:lnTo>
                    <a:lnTo>
                      <a:pt x="47" y="21"/>
                    </a:lnTo>
                    <a:lnTo>
                      <a:pt x="47" y="21"/>
                    </a:lnTo>
                    <a:lnTo>
                      <a:pt x="94" y="5"/>
                    </a:lnTo>
                    <a:lnTo>
                      <a:pt x="94" y="5"/>
                    </a:lnTo>
                    <a:lnTo>
                      <a:pt x="110" y="5"/>
                    </a:lnTo>
                    <a:lnTo>
                      <a:pt x="126" y="10"/>
                    </a:lnTo>
                    <a:lnTo>
                      <a:pt x="131" y="21"/>
                    </a:lnTo>
                    <a:lnTo>
                      <a:pt x="142" y="31"/>
                    </a:lnTo>
                    <a:lnTo>
                      <a:pt x="142" y="31"/>
                    </a:lnTo>
                    <a:lnTo>
                      <a:pt x="147" y="31"/>
                    </a:lnTo>
                    <a:lnTo>
                      <a:pt x="147" y="31"/>
                    </a:lnTo>
                    <a:lnTo>
                      <a:pt x="147" y="31"/>
                    </a:lnTo>
                    <a:lnTo>
                      <a:pt x="147" y="16"/>
                    </a:lnTo>
                    <a:lnTo>
                      <a:pt x="142" y="10"/>
                    </a:lnTo>
                    <a:lnTo>
                      <a:pt x="131" y="0"/>
                    </a:lnTo>
                    <a:lnTo>
                      <a:pt x="126" y="0"/>
                    </a:lnTo>
                    <a:lnTo>
                      <a:pt x="105" y="0"/>
                    </a:lnTo>
                    <a:lnTo>
                      <a:pt x="79" y="0"/>
                    </a:lnTo>
                    <a:lnTo>
                      <a:pt x="31" y="10"/>
                    </a:lnTo>
                    <a:lnTo>
                      <a:pt x="15" y="10"/>
                    </a:lnTo>
                    <a:lnTo>
                      <a:pt x="5" y="5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2930" name="Freeform 466"/>
              <p:cNvSpPr>
                <a:spLocks/>
              </p:cNvSpPr>
              <p:nvPr/>
            </p:nvSpPr>
            <p:spPr bwMode="auto">
              <a:xfrm>
                <a:off x="6951437" y="4716463"/>
                <a:ext cx="1271588" cy="819150"/>
              </a:xfrm>
              <a:custGeom>
                <a:avLst/>
                <a:gdLst/>
                <a:ahLst/>
                <a:cxnLst>
                  <a:cxn ang="0">
                    <a:pos x="780" y="0"/>
                  </a:cxn>
                  <a:cxn ang="0">
                    <a:pos x="780" y="0"/>
                  </a:cxn>
                  <a:cxn ang="0">
                    <a:pos x="759" y="58"/>
                  </a:cxn>
                  <a:cxn ang="0">
                    <a:pos x="738" y="111"/>
                  </a:cxn>
                  <a:cxn ang="0">
                    <a:pos x="712" y="158"/>
                  </a:cxn>
                  <a:cxn ang="0">
                    <a:pos x="680" y="206"/>
                  </a:cxn>
                  <a:cxn ang="0">
                    <a:pos x="643" y="248"/>
                  </a:cxn>
                  <a:cxn ang="0">
                    <a:pos x="601" y="290"/>
                  </a:cxn>
                  <a:cxn ang="0">
                    <a:pos x="554" y="322"/>
                  </a:cxn>
                  <a:cxn ang="0">
                    <a:pos x="501" y="353"/>
                  </a:cxn>
                  <a:cxn ang="0">
                    <a:pos x="501" y="353"/>
                  </a:cxn>
                  <a:cxn ang="0">
                    <a:pos x="438" y="379"/>
                  </a:cxn>
                  <a:cxn ang="0">
                    <a:pos x="374" y="401"/>
                  </a:cxn>
                  <a:cxn ang="0">
                    <a:pos x="248" y="432"/>
                  </a:cxn>
                  <a:cxn ang="0">
                    <a:pos x="185" y="448"/>
                  </a:cxn>
                  <a:cxn ang="0">
                    <a:pos x="121" y="464"/>
                  </a:cxn>
                  <a:cxn ang="0">
                    <a:pos x="58" y="485"/>
                  </a:cxn>
                  <a:cxn ang="0">
                    <a:pos x="0" y="511"/>
                  </a:cxn>
                  <a:cxn ang="0">
                    <a:pos x="0" y="511"/>
                  </a:cxn>
                  <a:cxn ang="0">
                    <a:pos x="0" y="516"/>
                  </a:cxn>
                  <a:cxn ang="0">
                    <a:pos x="0" y="516"/>
                  </a:cxn>
                  <a:cxn ang="0">
                    <a:pos x="0" y="516"/>
                  </a:cxn>
                  <a:cxn ang="0">
                    <a:pos x="74" y="495"/>
                  </a:cxn>
                  <a:cxn ang="0">
                    <a:pos x="148" y="474"/>
                  </a:cxn>
                  <a:cxn ang="0">
                    <a:pos x="295" y="448"/>
                  </a:cxn>
                  <a:cxn ang="0">
                    <a:pos x="374" y="432"/>
                  </a:cxn>
                  <a:cxn ang="0">
                    <a:pos x="448" y="411"/>
                  </a:cxn>
                  <a:cxn ang="0">
                    <a:pos x="517" y="390"/>
                  </a:cxn>
                  <a:cxn ang="0">
                    <a:pos x="585" y="358"/>
                  </a:cxn>
                  <a:cxn ang="0">
                    <a:pos x="585" y="358"/>
                  </a:cxn>
                  <a:cxn ang="0">
                    <a:pos x="638" y="327"/>
                  </a:cxn>
                  <a:cxn ang="0">
                    <a:pos x="680" y="295"/>
                  </a:cxn>
                  <a:cxn ang="0">
                    <a:pos x="712" y="253"/>
                  </a:cxn>
                  <a:cxn ang="0">
                    <a:pos x="738" y="206"/>
                  </a:cxn>
                  <a:cxn ang="0">
                    <a:pos x="759" y="158"/>
                  </a:cxn>
                  <a:cxn ang="0">
                    <a:pos x="775" y="111"/>
                  </a:cxn>
                  <a:cxn ang="0">
                    <a:pos x="801" y="5"/>
                  </a:cxn>
                  <a:cxn ang="0">
                    <a:pos x="801" y="5"/>
                  </a:cxn>
                  <a:cxn ang="0">
                    <a:pos x="791" y="0"/>
                  </a:cxn>
                  <a:cxn ang="0">
                    <a:pos x="780" y="0"/>
                  </a:cxn>
                  <a:cxn ang="0">
                    <a:pos x="780" y="0"/>
                  </a:cxn>
                </a:cxnLst>
                <a:rect l="0" t="0" r="r" b="b"/>
                <a:pathLst>
                  <a:path w="801" h="516">
                    <a:moveTo>
                      <a:pt x="780" y="0"/>
                    </a:moveTo>
                    <a:lnTo>
                      <a:pt x="780" y="0"/>
                    </a:lnTo>
                    <a:lnTo>
                      <a:pt x="759" y="58"/>
                    </a:lnTo>
                    <a:lnTo>
                      <a:pt x="738" y="111"/>
                    </a:lnTo>
                    <a:lnTo>
                      <a:pt x="712" y="158"/>
                    </a:lnTo>
                    <a:lnTo>
                      <a:pt x="680" y="206"/>
                    </a:lnTo>
                    <a:lnTo>
                      <a:pt x="643" y="248"/>
                    </a:lnTo>
                    <a:lnTo>
                      <a:pt x="601" y="290"/>
                    </a:lnTo>
                    <a:lnTo>
                      <a:pt x="554" y="322"/>
                    </a:lnTo>
                    <a:lnTo>
                      <a:pt x="501" y="353"/>
                    </a:lnTo>
                    <a:lnTo>
                      <a:pt x="501" y="353"/>
                    </a:lnTo>
                    <a:lnTo>
                      <a:pt x="438" y="379"/>
                    </a:lnTo>
                    <a:lnTo>
                      <a:pt x="374" y="401"/>
                    </a:lnTo>
                    <a:lnTo>
                      <a:pt x="248" y="432"/>
                    </a:lnTo>
                    <a:lnTo>
                      <a:pt x="185" y="448"/>
                    </a:lnTo>
                    <a:lnTo>
                      <a:pt x="121" y="464"/>
                    </a:lnTo>
                    <a:lnTo>
                      <a:pt x="58" y="485"/>
                    </a:lnTo>
                    <a:lnTo>
                      <a:pt x="0" y="511"/>
                    </a:lnTo>
                    <a:lnTo>
                      <a:pt x="0" y="511"/>
                    </a:lnTo>
                    <a:lnTo>
                      <a:pt x="0" y="516"/>
                    </a:lnTo>
                    <a:lnTo>
                      <a:pt x="0" y="516"/>
                    </a:lnTo>
                    <a:lnTo>
                      <a:pt x="0" y="516"/>
                    </a:lnTo>
                    <a:lnTo>
                      <a:pt x="74" y="495"/>
                    </a:lnTo>
                    <a:lnTo>
                      <a:pt x="148" y="474"/>
                    </a:lnTo>
                    <a:lnTo>
                      <a:pt x="295" y="448"/>
                    </a:lnTo>
                    <a:lnTo>
                      <a:pt x="374" y="432"/>
                    </a:lnTo>
                    <a:lnTo>
                      <a:pt x="448" y="411"/>
                    </a:lnTo>
                    <a:lnTo>
                      <a:pt x="517" y="390"/>
                    </a:lnTo>
                    <a:lnTo>
                      <a:pt x="585" y="358"/>
                    </a:lnTo>
                    <a:lnTo>
                      <a:pt x="585" y="358"/>
                    </a:lnTo>
                    <a:lnTo>
                      <a:pt x="638" y="327"/>
                    </a:lnTo>
                    <a:lnTo>
                      <a:pt x="680" y="295"/>
                    </a:lnTo>
                    <a:lnTo>
                      <a:pt x="712" y="253"/>
                    </a:lnTo>
                    <a:lnTo>
                      <a:pt x="738" y="206"/>
                    </a:lnTo>
                    <a:lnTo>
                      <a:pt x="759" y="158"/>
                    </a:lnTo>
                    <a:lnTo>
                      <a:pt x="775" y="111"/>
                    </a:lnTo>
                    <a:lnTo>
                      <a:pt x="801" y="5"/>
                    </a:lnTo>
                    <a:lnTo>
                      <a:pt x="801" y="5"/>
                    </a:lnTo>
                    <a:lnTo>
                      <a:pt x="791" y="0"/>
                    </a:lnTo>
                    <a:lnTo>
                      <a:pt x="780" y="0"/>
                    </a:lnTo>
                    <a:lnTo>
                      <a:pt x="780" y="0"/>
                    </a:ln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2931" name="Freeform 467"/>
              <p:cNvSpPr>
                <a:spLocks/>
              </p:cNvSpPr>
              <p:nvPr/>
            </p:nvSpPr>
            <p:spPr bwMode="auto">
              <a:xfrm>
                <a:off x="6807201" y="5419725"/>
                <a:ext cx="485775" cy="434975"/>
              </a:xfrm>
              <a:custGeom>
                <a:avLst/>
                <a:gdLst/>
                <a:ahLst/>
                <a:cxnLst>
                  <a:cxn ang="0">
                    <a:pos x="306" y="0"/>
                  </a:cxn>
                  <a:cxn ang="0">
                    <a:pos x="306" y="0"/>
                  </a:cxn>
                  <a:cxn ang="0">
                    <a:pos x="285" y="5"/>
                  </a:cxn>
                  <a:cxn ang="0">
                    <a:pos x="269" y="10"/>
                  </a:cxn>
                  <a:cxn ang="0">
                    <a:pos x="237" y="42"/>
                  </a:cxn>
                  <a:cxn ang="0">
                    <a:pos x="237" y="42"/>
                  </a:cxn>
                  <a:cxn ang="0">
                    <a:pos x="195" y="84"/>
                  </a:cxn>
                  <a:cxn ang="0">
                    <a:pos x="142" y="126"/>
                  </a:cxn>
                  <a:cxn ang="0">
                    <a:pos x="142" y="126"/>
                  </a:cxn>
                  <a:cxn ang="0">
                    <a:pos x="100" y="158"/>
                  </a:cxn>
                  <a:cxn ang="0">
                    <a:pos x="58" y="189"/>
                  </a:cxn>
                  <a:cxn ang="0">
                    <a:pos x="21" y="226"/>
                  </a:cxn>
                  <a:cxn ang="0">
                    <a:pos x="11" y="253"/>
                  </a:cxn>
                  <a:cxn ang="0">
                    <a:pos x="0" y="274"/>
                  </a:cxn>
                  <a:cxn ang="0">
                    <a:pos x="0" y="274"/>
                  </a:cxn>
                  <a:cxn ang="0">
                    <a:pos x="0" y="274"/>
                  </a:cxn>
                  <a:cxn ang="0">
                    <a:pos x="0" y="274"/>
                  </a:cxn>
                  <a:cxn ang="0">
                    <a:pos x="32" y="232"/>
                  </a:cxn>
                  <a:cxn ang="0">
                    <a:pos x="68" y="189"/>
                  </a:cxn>
                  <a:cxn ang="0">
                    <a:pos x="116" y="158"/>
                  </a:cxn>
                  <a:cxn ang="0">
                    <a:pos x="163" y="126"/>
                  </a:cxn>
                  <a:cxn ang="0">
                    <a:pos x="163" y="126"/>
                  </a:cxn>
                  <a:cxn ang="0">
                    <a:pos x="190" y="105"/>
                  </a:cxn>
                  <a:cxn ang="0">
                    <a:pos x="221" y="79"/>
                  </a:cxn>
                  <a:cxn ang="0">
                    <a:pos x="221" y="79"/>
                  </a:cxn>
                  <a:cxn ang="0">
                    <a:pos x="258" y="31"/>
                  </a:cxn>
                  <a:cxn ang="0">
                    <a:pos x="279" y="16"/>
                  </a:cxn>
                  <a:cxn ang="0">
                    <a:pos x="306" y="0"/>
                  </a:cxn>
                  <a:cxn ang="0">
                    <a:pos x="306" y="0"/>
                  </a:cxn>
                  <a:cxn ang="0">
                    <a:pos x="306" y="0"/>
                  </a:cxn>
                  <a:cxn ang="0">
                    <a:pos x="306" y="0"/>
                  </a:cxn>
                </a:cxnLst>
                <a:rect l="0" t="0" r="r" b="b"/>
                <a:pathLst>
                  <a:path w="306" h="274">
                    <a:moveTo>
                      <a:pt x="306" y="0"/>
                    </a:moveTo>
                    <a:lnTo>
                      <a:pt x="306" y="0"/>
                    </a:lnTo>
                    <a:lnTo>
                      <a:pt x="285" y="5"/>
                    </a:lnTo>
                    <a:lnTo>
                      <a:pt x="269" y="10"/>
                    </a:lnTo>
                    <a:lnTo>
                      <a:pt x="237" y="42"/>
                    </a:lnTo>
                    <a:lnTo>
                      <a:pt x="237" y="42"/>
                    </a:lnTo>
                    <a:lnTo>
                      <a:pt x="195" y="84"/>
                    </a:lnTo>
                    <a:lnTo>
                      <a:pt x="142" y="126"/>
                    </a:lnTo>
                    <a:lnTo>
                      <a:pt x="142" y="126"/>
                    </a:lnTo>
                    <a:lnTo>
                      <a:pt x="100" y="158"/>
                    </a:lnTo>
                    <a:lnTo>
                      <a:pt x="58" y="189"/>
                    </a:lnTo>
                    <a:lnTo>
                      <a:pt x="21" y="226"/>
                    </a:lnTo>
                    <a:lnTo>
                      <a:pt x="11" y="253"/>
                    </a:lnTo>
                    <a:lnTo>
                      <a:pt x="0" y="274"/>
                    </a:lnTo>
                    <a:lnTo>
                      <a:pt x="0" y="274"/>
                    </a:lnTo>
                    <a:lnTo>
                      <a:pt x="0" y="274"/>
                    </a:lnTo>
                    <a:lnTo>
                      <a:pt x="0" y="274"/>
                    </a:lnTo>
                    <a:lnTo>
                      <a:pt x="32" y="232"/>
                    </a:lnTo>
                    <a:lnTo>
                      <a:pt x="68" y="189"/>
                    </a:lnTo>
                    <a:lnTo>
                      <a:pt x="116" y="158"/>
                    </a:lnTo>
                    <a:lnTo>
                      <a:pt x="163" y="126"/>
                    </a:lnTo>
                    <a:lnTo>
                      <a:pt x="163" y="126"/>
                    </a:lnTo>
                    <a:lnTo>
                      <a:pt x="190" y="105"/>
                    </a:lnTo>
                    <a:lnTo>
                      <a:pt x="221" y="79"/>
                    </a:lnTo>
                    <a:lnTo>
                      <a:pt x="221" y="79"/>
                    </a:lnTo>
                    <a:lnTo>
                      <a:pt x="258" y="31"/>
                    </a:lnTo>
                    <a:lnTo>
                      <a:pt x="279" y="16"/>
                    </a:lnTo>
                    <a:lnTo>
                      <a:pt x="306" y="0"/>
                    </a:lnTo>
                    <a:lnTo>
                      <a:pt x="306" y="0"/>
                    </a:lnTo>
                    <a:lnTo>
                      <a:pt x="306" y="0"/>
                    </a:lnTo>
                    <a:lnTo>
                      <a:pt x="306" y="0"/>
                    </a:ln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2932" name="Freeform 468"/>
              <p:cNvSpPr>
                <a:spLocks/>
              </p:cNvSpPr>
              <p:nvPr/>
            </p:nvSpPr>
            <p:spPr bwMode="auto">
              <a:xfrm>
                <a:off x="6681789" y="5603875"/>
                <a:ext cx="393700" cy="133350"/>
              </a:xfrm>
              <a:custGeom>
                <a:avLst/>
                <a:gdLst/>
                <a:ahLst/>
                <a:cxnLst>
                  <a:cxn ang="0">
                    <a:pos x="248" y="0"/>
                  </a:cxn>
                  <a:cxn ang="0">
                    <a:pos x="248" y="0"/>
                  </a:cxn>
                  <a:cxn ang="0">
                    <a:pos x="184" y="15"/>
                  </a:cxn>
                  <a:cxn ang="0">
                    <a:pos x="121" y="31"/>
                  </a:cxn>
                  <a:cxn ang="0">
                    <a:pos x="58" y="52"/>
                  </a:cxn>
                  <a:cxn ang="0">
                    <a:pos x="26" y="63"/>
                  </a:cxn>
                  <a:cxn ang="0">
                    <a:pos x="0" y="79"/>
                  </a:cxn>
                  <a:cxn ang="0">
                    <a:pos x="0" y="79"/>
                  </a:cxn>
                  <a:cxn ang="0">
                    <a:pos x="0" y="84"/>
                  </a:cxn>
                  <a:cxn ang="0">
                    <a:pos x="0" y="84"/>
                  </a:cxn>
                  <a:cxn ang="0">
                    <a:pos x="32" y="68"/>
                  </a:cxn>
                  <a:cxn ang="0">
                    <a:pos x="63" y="58"/>
                  </a:cxn>
                  <a:cxn ang="0">
                    <a:pos x="126" y="42"/>
                  </a:cxn>
                  <a:cxn ang="0">
                    <a:pos x="190" y="26"/>
                  </a:cxn>
                  <a:cxn ang="0">
                    <a:pos x="221" y="15"/>
                  </a:cxn>
                  <a:cxn ang="0">
                    <a:pos x="248" y="5"/>
                  </a:cxn>
                  <a:cxn ang="0">
                    <a:pos x="248" y="5"/>
                  </a:cxn>
                  <a:cxn ang="0">
                    <a:pos x="248" y="0"/>
                  </a:cxn>
                  <a:cxn ang="0">
                    <a:pos x="248" y="0"/>
                  </a:cxn>
                  <a:cxn ang="0">
                    <a:pos x="248" y="0"/>
                  </a:cxn>
                </a:cxnLst>
                <a:rect l="0" t="0" r="r" b="b"/>
                <a:pathLst>
                  <a:path w="248" h="84">
                    <a:moveTo>
                      <a:pt x="248" y="0"/>
                    </a:moveTo>
                    <a:lnTo>
                      <a:pt x="248" y="0"/>
                    </a:lnTo>
                    <a:lnTo>
                      <a:pt x="184" y="15"/>
                    </a:lnTo>
                    <a:lnTo>
                      <a:pt x="121" y="31"/>
                    </a:lnTo>
                    <a:lnTo>
                      <a:pt x="58" y="52"/>
                    </a:lnTo>
                    <a:lnTo>
                      <a:pt x="26" y="63"/>
                    </a:lnTo>
                    <a:lnTo>
                      <a:pt x="0" y="79"/>
                    </a:lnTo>
                    <a:lnTo>
                      <a:pt x="0" y="79"/>
                    </a:lnTo>
                    <a:lnTo>
                      <a:pt x="0" y="84"/>
                    </a:lnTo>
                    <a:lnTo>
                      <a:pt x="0" y="84"/>
                    </a:lnTo>
                    <a:lnTo>
                      <a:pt x="32" y="68"/>
                    </a:lnTo>
                    <a:lnTo>
                      <a:pt x="63" y="58"/>
                    </a:lnTo>
                    <a:lnTo>
                      <a:pt x="126" y="42"/>
                    </a:lnTo>
                    <a:lnTo>
                      <a:pt x="190" y="26"/>
                    </a:lnTo>
                    <a:lnTo>
                      <a:pt x="221" y="15"/>
                    </a:lnTo>
                    <a:lnTo>
                      <a:pt x="248" y="5"/>
                    </a:lnTo>
                    <a:lnTo>
                      <a:pt x="248" y="5"/>
                    </a:lnTo>
                    <a:lnTo>
                      <a:pt x="248" y="0"/>
                    </a:lnTo>
                    <a:lnTo>
                      <a:pt x="248" y="0"/>
                    </a:lnTo>
                    <a:lnTo>
                      <a:pt x="248" y="0"/>
                    </a:ln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2933" name="Freeform 469"/>
              <p:cNvSpPr>
                <a:spLocks/>
              </p:cNvSpPr>
              <p:nvPr/>
            </p:nvSpPr>
            <p:spPr bwMode="auto">
              <a:xfrm>
                <a:off x="6824664" y="5353050"/>
                <a:ext cx="584200" cy="74612"/>
              </a:xfrm>
              <a:custGeom>
                <a:avLst/>
                <a:gdLst/>
                <a:ahLst/>
                <a:cxnLst>
                  <a:cxn ang="0">
                    <a:pos x="0" y="31"/>
                  </a:cxn>
                  <a:cxn ang="0">
                    <a:pos x="0" y="31"/>
                  </a:cxn>
                  <a:cxn ang="0">
                    <a:pos x="52" y="21"/>
                  </a:cxn>
                  <a:cxn ang="0">
                    <a:pos x="105" y="15"/>
                  </a:cxn>
                  <a:cxn ang="0">
                    <a:pos x="152" y="15"/>
                  </a:cxn>
                  <a:cxn ang="0">
                    <a:pos x="205" y="26"/>
                  </a:cxn>
                  <a:cxn ang="0">
                    <a:pos x="205" y="26"/>
                  </a:cxn>
                  <a:cxn ang="0">
                    <a:pos x="284" y="42"/>
                  </a:cxn>
                  <a:cxn ang="0">
                    <a:pos x="326" y="47"/>
                  </a:cxn>
                  <a:cxn ang="0">
                    <a:pos x="363" y="42"/>
                  </a:cxn>
                  <a:cxn ang="0">
                    <a:pos x="363" y="42"/>
                  </a:cxn>
                  <a:cxn ang="0">
                    <a:pos x="368" y="36"/>
                  </a:cxn>
                  <a:cxn ang="0">
                    <a:pos x="363" y="36"/>
                  </a:cxn>
                  <a:cxn ang="0">
                    <a:pos x="363" y="36"/>
                  </a:cxn>
                  <a:cxn ang="0">
                    <a:pos x="316" y="26"/>
                  </a:cxn>
                  <a:cxn ang="0">
                    <a:pos x="268" y="15"/>
                  </a:cxn>
                  <a:cxn ang="0">
                    <a:pos x="221" y="10"/>
                  </a:cxn>
                  <a:cxn ang="0">
                    <a:pos x="168" y="0"/>
                  </a:cxn>
                  <a:cxn ang="0">
                    <a:pos x="168" y="0"/>
                  </a:cxn>
                  <a:cxn ang="0">
                    <a:pos x="126" y="0"/>
                  </a:cxn>
                  <a:cxn ang="0">
                    <a:pos x="84" y="10"/>
                  </a:cxn>
                  <a:cxn ang="0">
                    <a:pos x="0" y="31"/>
                  </a:cxn>
                  <a:cxn ang="0">
                    <a:pos x="0" y="31"/>
                  </a:cxn>
                  <a:cxn ang="0">
                    <a:pos x="0" y="31"/>
                  </a:cxn>
                  <a:cxn ang="0">
                    <a:pos x="0" y="31"/>
                  </a:cxn>
                </a:cxnLst>
                <a:rect l="0" t="0" r="r" b="b"/>
                <a:pathLst>
                  <a:path w="368" h="47">
                    <a:moveTo>
                      <a:pt x="0" y="31"/>
                    </a:moveTo>
                    <a:lnTo>
                      <a:pt x="0" y="31"/>
                    </a:lnTo>
                    <a:lnTo>
                      <a:pt x="52" y="21"/>
                    </a:lnTo>
                    <a:lnTo>
                      <a:pt x="105" y="15"/>
                    </a:lnTo>
                    <a:lnTo>
                      <a:pt x="152" y="15"/>
                    </a:lnTo>
                    <a:lnTo>
                      <a:pt x="205" y="26"/>
                    </a:lnTo>
                    <a:lnTo>
                      <a:pt x="205" y="26"/>
                    </a:lnTo>
                    <a:lnTo>
                      <a:pt x="284" y="42"/>
                    </a:lnTo>
                    <a:lnTo>
                      <a:pt x="326" y="47"/>
                    </a:lnTo>
                    <a:lnTo>
                      <a:pt x="363" y="42"/>
                    </a:lnTo>
                    <a:lnTo>
                      <a:pt x="363" y="42"/>
                    </a:lnTo>
                    <a:lnTo>
                      <a:pt x="368" y="36"/>
                    </a:lnTo>
                    <a:lnTo>
                      <a:pt x="363" y="36"/>
                    </a:lnTo>
                    <a:lnTo>
                      <a:pt x="363" y="36"/>
                    </a:lnTo>
                    <a:lnTo>
                      <a:pt x="316" y="26"/>
                    </a:lnTo>
                    <a:lnTo>
                      <a:pt x="268" y="15"/>
                    </a:lnTo>
                    <a:lnTo>
                      <a:pt x="221" y="10"/>
                    </a:lnTo>
                    <a:lnTo>
                      <a:pt x="168" y="0"/>
                    </a:lnTo>
                    <a:lnTo>
                      <a:pt x="168" y="0"/>
                    </a:lnTo>
                    <a:lnTo>
                      <a:pt x="126" y="0"/>
                    </a:lnTo>
                    <a:lnTo>
                      <a:pt x="84" y="10"/>
                    </a:lnTo>
                    <a:lnTo>
                      <a:pt x="0" y="31"/>
                    </a:lnTo>
                    <a:lnTo>
                      <a:pt x="0" y="31"/>
                    </a:lnTo>
                    <a:lnTo>
                      <a:pt x="0" y="31"/>
                    </a:lnTo>
                    <a:lnTo>
                      <a:pt x="0" y="31"/>
                    </a:ln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2934" name="Freeform 470"/>
              <p:cNvSpPr>
                <a:spLocks/>
              </p:cNvSpPr>
              <p:nvPr/>
            </p:nvSpPr>
            <p:spPr bwMode="auto">
              <a:xfrm>
                <a:off x="9275764" y="5711825"/>
                <a:ext cx="317500" cy="334962"/>
              </a:xfrm>
              <a:custGeom>
                <a:avLst/>
                <a:gdLst/>
                <a:ahLst/>
                <a:cxnLst>
                  <a:cxn ang="0">
                    <a:pos x="200" y="211"/>
                  </a:cxn>
                  <a:cxn ang="0">
                    <a:pos x="200" y="211"/>
                  </a:cxn>
                  <a:cxn ang="0">
                    <a:pos x="169" y="185"/>
                  </a:cxn>
                  <a:cxn ang="0">
                    <a:pos x="147" y="163"/>
                  </a:cxn>
                  <a:cxn ang="0">
                    <a:pos x="105" y="100"/>
                  </a:cxn>
                  <a:cxn ang="0">
                    <a:pos x="84" y="74"/>
                  </a:cxn>
                  <a:cxn ang="0">
                    <a:pos x="63" y="48"/>
                  </a:cxn>
                  <a:cxn ang="0">
                    <a:pos x="37" y="21"/>
                  </a:cxn>
                  <a:cxn ang="0">
                    <a:pos x="5" y="0"/>
                  </a:cxn>
                  <a:cxn ang="0">
                    <a:pos x="5" y="0"/>
                  </a:cxn>
                  <a:cxn ang="0">
                    <a:pos x="0" y="0"/>
                  </a:cxn>
                  <a:cxn ang="0">
                    <a:pos x="0" y="5"/>
                  </a:cxn>
                  <a:cxn ang="0">
                    <a:pos x="0" y="5"/>
                  </a:cxn>
                  <a:cxn ang="0">
                    <a:pos x="47" y="58"/>
                  </a:cxn>
                  <a:cxn ang="0">
                    <a:pos x="95" y="116"/>
                  </a:cxn>
                  <a:cxn ang="0">
                    <a:pos x="142" y="169"/>
                  </a:cxn>
                  <a:cxn ang="0">
                    <a:pos x="169" y="190"/>
                  </a:cxn>
                  <a:cxn ang="0">
                    <a:pos x="200" y="211"/>
                  </a:cxn>
                  <a:cxn ang="0">
                    <a:pos x="200" y="211"/>
                  </a:cxn>
                  <a:cxn ang="0">
                    <a:pos x="200" y="211"/>
                  </a:cxn>
                  <a:cxn ang="0">
                    <a:pos x="200" y="211"/>
                  </a:cxn>
                </a:cxnLst>
                <a:rect l="0" t="0" r="r" b="b"/>
                <a:pathLst>
                  <a:path w="200" h="211">
                    <a:moveTo>
                      <a:pt x="200" y="211"/>
                    </a:moveTo>
                    <a:lnTo>
                      <a:pt x="200" y="211"/>
                    </a:lnTo>
                    <a:lnTo>
                      <a:pt x="169" y="185"/>
                    </a:lnTo>
                    <a:lnTo>
                      <a:pt x="147" y="163"/>
                    </a:lnTo>
                    <a:lnTo>
                      <a:pt x="105" y="100"/>
                    </a:lnTo>
                    <a:lnTo>
                      <a:pt x="84" y="74"/>
                    </a:lnTo>
                    <a:lnTo>
                      <a:pt x="63" y="48"/>
                    </a:lnTo>
                    <a:lnTo>
                      <a:pt x="37" y="21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0" y="0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47" y="58"/>
                    </a:lnTo>
                    <a:lnTo>
                      <a:pt x="95" y="116"/>
                    </a:lnTo>
                    <a:lnTo>
                      <a:pt x="142" y="169"/>
                    </a:lnTo>
                    <a:lnTo>
                      <a:pt x="169" y="190"/>
                    </a:lnTo>
                    <a:lnTo>
                      <a:pt x="200" y="211"/>
                    </a:lnTo>
                    <a:lnTo>
                      <a:pt x="200" y="211"/>
                    </a:lnTo>
                    <a:lnTo>
                      <a:pt x="200" y="211"/>
                    </a:lnTo>
                    <a:lnTo>
                      <a:pt x="200" y="211"/>
                    </a:ln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2935" name="Freeform 471"/>
              <p:cNvSpPr>
                <a:spLocks/>
              </p:cNvSpPr>
              <p:nvPr/>
            </p:nvSpPr>
            <p:spPr bwMode="auto">
              <a:xfrm>
                <a:off x="6789739" y="5729288"/>
                <a:ext cx="561975" cy="527050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32"/>
                  </a:cxn>
                  <a:cxn ang="0">
                    <a:pos x="27" y="274"/>
                  </a:cxn>
                  <a:cxn ang="0">
                    <a:pos x="58" y="226"/>
                  </a:cxn>
                  <a:cxn ang="0">
                    <a:pos x="101" y="179"/>
                  </a:cxn>
                  <a:cxn ang="0">
                    <a:pos x="143" y="137"/>
                  </a:cxn>
                  <a:cxn ang="0">
                    <a:pos x="190" y="95"/>
                  </a:cxn>
                  <a:cxn ang="0">
                    <a:pos x="238" y="63"/>
                  </a:cxn>
                  <a:cxn ang="0">
                    <a:pos x="296" y="31"/>
                  </a:cxn>
                  <a:cxn ang="0">
                    <a:pos x="348" y="5"/>
                  </a:cxn>
                  <a:cxn ang="0">
                    <a:pos x="348" y="5"/>
                  </a:cxn>
                  <a:cxn ang="0">
                    <a:pos x="354" y="0"/>
                  </a:cxn>
                  <a:cxn ang="0">
                    <a:pos x="348" y="0"/>
                  </a:cxn>
                  <a:cxn ang="0">
                    <a:pos x="348" y="0"/>
                  </a:cxn>
                  <a:cxn ang="0">
                    <a:pos x="285" y="15"/>
                  </a:cxn>
                  <a:cxn ang="0">
                    <a:pos x="222" y="42"/>
                  </a:cxn>
                  <a:cxn ang="0">
                    <a:pos x="174" y="73"/>
                  </a:cxn>
                  <a:cxn ang="0">
                    <a:pos x="127" y="116"/>
                  </a:cxn>
                  <a:cxn ang="0">
                    <a:pos x="85" y="163"/>
                  </a:cxn>
                  <a:cxn ang="0">
                    <a:pos x="53" y="216"/>
                  </a:cxn>
                  <a:cxn ang="0">
                    <a:pos x="27" y="274"/>
                  </a:cxn>
                  <a:cxn ang="0">
                    <a:pos x="0" y="332"/>
                  </a:cxn>
                  <a:cxn ang="0">
                    <a:pos x="0" y="332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354" h="332">
                    <a:moveTo>
                      <a:pt x="0" y="332"/>
                    </a:moveTo>
                    <a:lnTo>
                      <a:pt x="0" y="332"/>
                    </a:lnTo>
                    <a:lnTo>
                      <a:pt x="27" y="274"/>
                    </a:lnTo>
                    <a:lnTo>
                      <a:pt x="58" y="226"/>
                    </a:lnTo>
                    <a:lnTo>
                      <a:pt x="101" y="179"/>
                    </a:lnTo>
                    <a:lnTo>
                      <a:pt x="143" y="137"/>
                    </a:lnTo>
                    <a:lnTo>
                      <a:pt x="190" y="95"/>
                    </a:lnTo>
                    <a:lnTo>
                      <a:pt x="238" y="63"/>
                    </a:lnTo>
                    <a:lnTo>
                      <a:pt x="296" y="31"/>
                    </a:lnTo>
                    <a:lnTo>
                      <a:pt x="348" y="5"/>
                    </a:lnTo>
                    <a:lnTo>
                      <a:pt x="348" y="5"/>
                    </a:lnTo>
                    <a:lnTo>
                      <a:pt x="354" y="0"/>
                    </a:lnTo>
                    <a:lnTo>
                      <a:pt x="348" y="0"/>
                    </a:lnTo>
                    <a:lnTo>
                      <a:pt x="348" y="0"/>
                    </a:lnTo>
                    <a:lnTo>
                      <a:pt x="285" y="15"/>
                    </a:lnTo>
                    <a:lnTo>
                      <a:pt x="222" y="42"/>
                    </a:lnTo>
                    <a:lnTo>
                      <a:pt x="174" y="73"/>
                    </a:lnTo>
                    <a:lnTo>
                      <a:pt x="127" y="116"/>
                    </a:lnTo>
                    <a:lnTo>
                      <a:pt x="85" y="163"/>
                    </a:lnTo>
                    <a:lnTo>
                      <a:pt x="53" y="216"/>
                    </a:lnTo>
                    <a:lnTo>
                      <a:pt x="27" y="274"/>
                    </a:lnTo>
                    <a:lnTo>
                      <a:pt x="0" y="332"/>
                    </a:lnTo>
                    <a:lnTo>
                      <a:pt x="0" y="332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2936" name="Freeform 472"/>
              <p:cNvSpPr>
                <a:spLocks/>
              </p:cNvSpPr>
              <p:nvPr/>
            </p:nvSpPr>
            <p:spPr bwMode="auto">
              <a:xfrm>
                <a:off x="9291639" y="5711825"/>
                <a:ext cx="536575" cy="534987"/>
              </a:xfrm>
              <a:custGeom>
                <a:avLst/>
                <a:gdLst/>
                <a:ahLst/>
                <a:cxnLst>
                  <a:cxn ang="0">
                    <a:pos x="338" y="337"/>
                  </a:cxn>
                  <a:cxn ang="0">
                    <a:pos x="338" y="337"/>
                  </a:cxn>
                  <a:cxn ang="0">
                    <a:pos x="317" y="290"/>
                  </a:cxn>
                  <a:cxn ang="0">
                    <a:pos x="285" y="243"/>
                  </a:cxn>
                  <a:cxn ang="0">
                    <a:pos x="253" y="206"/>
                  </a:cxn>
                  <a:cxn ang="0">
                    <a:pos x="217" y="163"/>
                  </a:cxn>
                  <a:cxn ang="0">
                    <a:pos x="217" y="163"/>
                  </a:cxn>
                  <a:cxn ang="0">
                    <a:pos x="116" y="74"/>
                  </a:cxn>
                  <a:cxn ang="0">
                    <a:pos x="64" y="32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5"/>
                  </a:cxn>
                  <a:cxn ang="0">
                    <a:pos x="0" y="5"/>
                  </a:cxn>
                  <a:cxn ang="0">
                    <a:pos x="95" y="79"/>
                  </a:cxn>
                  <a:cxn ang="0">
                    <a:pos x="185" y="158"/>
                  </a:cxn>
                  <a:cxn ang="0">
                    <a:pos x="227" y="195"/>
                  </a:cxn>
                  <a:cxn ang="0">
                    <a:pos x="269" y="237"/>
                  </a:cxn>
                  <a:cxn ang="0">
                    <a:pos x="306" y="285"/>
                  </a:cxn>
                  <a:cxn ang="0">
                    <a:pos x="332" y="337"/>
                  </a:cxn>
                  <a:cxn ang="0">
                    <a:pos x="332" y="337"/>
                  </a:cxn>
                  <a:cxn ang="0">
                    <a:pos x="338" y="337"/>
                  </a:cxn>
                  <a:cxn ang="0">
                    <a:pos x="338" y="337"/>
                  </a:cxn>
                </a:cxnLst>
                <a:rect l="0" t="0" r="r" b="b"/>
                <a:pathLst>
                  <a:path w="338" h="337">
                    <a:moveTo>
                      <a:pt x="338" y="337"/>
                    </a:moveTo>
                    <a:lnTo>
                      <a:pt x="338" y="337"/>
                    </a:lnTo>
                    <a:lnTo>
                      <a:pt x="317" y="290"/>
                    </a:lnTo>
                    <a:lnTo>
                      <a:pt x="285" y="243"/>
                    </a:lnTo>
                    <a:lnTo>
                      <a:pt x="253" y="206"/>
                    </a:lnTo>
                    <a:lnTo>
                      <a:pt x="217" y="163"/>
                    </a:lnTo>
                    <a:lnTo>
                      <a:pt x="217" y="163"/>
                    </a:lnTo>
                    <a:lnTo>
                      <a:pt x="116" y="74"/>
                    </a:lnTo>
                    <a:lnTo>
                      <a:pt x="64" y="32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95" y="79"/>
                    </a:lnTo>
                    <a:lnTo>
                      <a:pt x="185" y="158"/>
                    </a:lnTo>
                    <a:lnTo>
                      <a:pt x="227" y="195"/>
                    </a:lnTo>
                    <a:lnTo>
                      <a:pt x="269" y="237"/>
                    </a:lnTo>
                    <a:lnTo>
                      <a:pt x="306" y="285"/>
                    </a:lnTo>
                    <a:lnTo>
                      <a:pt x="332" y="337"/>
                    </a:lnTo>
                    <a:lnTo>
                      <a:pt x="332" y="337"/>
                    </a:lnTo>
                    <a:lnTo>
                      <a:pt x="338" y="337"/>
                    </a:lnTo>
                    <a:lnTo>
                      <a:pt x="338" y="337"/>
                    </a:ln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2937" name="Freeform 473"/>
              <p:cNvSpPr>
                <a:spLocks/>
              </p:cNvSpPr>
              <p:nvPr/>
            </p:nvSpPr>
            <p:spPr bwMode="auto">
              <a:xfrm>
                <a:off x="9610726" y="5980113"/>
                <a:ext cx="334963" cy="200025"/>
              </a:xfrm>
              <a:custGeom>
                <a:avLst/>
                <a:gdLst/>
                <a:ahLst/>
                <a:cxnLst>
                  <a:cxn ang="0">
                    <a:pos x="211" y="126"/>
                  </a:cxn>
                  <a:cxn ang="0">
                    <a:pos x="211" y="126"/>
                  </a:cxn>
                  <a:cxn ang="0">
                    <a:pos x="195" y="100"/>
                  </a:cxn>
                  <a:cxn ang="0">
                    <a:pos x="174" y="74"/>
                  </a:cxn>
                  <a:cxn ang="0">
                    <a:pos x="153" y="52"/>
                  </a:cxn>
                  <a:cxn ang="0">
                    <a:pos x="126" y="42"/>
                  </a:cxn>
                  <a:cxn ang="0">
                    <a:pos x="63" y="16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3" y="21"/>
                  </a:cxn>
                  <a:cxn ang="0">
                    <a:pos x="121" y="47"/>
                  </a:cxn>
                  <a:cxn ang="0">
                    <a:pos x="147" y="58"/>
                  </a:cxn>
                  <a:cxn ang="0">
                    <a:pos x="168" y="79"/>
                  </a:cxn>
                  <a:cxn ang="0">
                    <a:pos x="189" y="100"/>
                  </a:cxn>
                  <a:cxn ang="0">
                    <a:pos x="205" y="126"/>
                  </a:cxn>
                  <a:cxn ang="0">
                    <a:pos x="205" y="126"/>
                  </a:cxn>
                  <a:cxn ang="0">
                    <a:pos x="211" y="126"/>
                  </a:cxn>
                  <a:cxn ang="0">
                    <a:pos x="211" y="126"/>
                  </a:cxn>
                </a:cxnLst>
                <a:rect l="0" t="0" r="r" b="b"/>
                <a:pathLst>
                  <a:path w="211" h="126">
                    <a:moveTo>
                      <a:pt x="211" y="126"/>
                    </a:moveTo>
                    <a:lnTo>
                      <a:pt x="211" y="126"/>
                    </a:lnTo>
                    <a:lnTo>
                      <a:pt x="195" y="100"/>
                    </a:lnTo>
                    <a:lnTo>
                      <a:pt x="174" y="74"/>
                    </a:lnTo>
                    <a:lnTo>
                      <a:pt x="153" y="52"/>
                    </a:lnTo>
                    <a:lnTo>
                      <a:pt x="126" y="42"/>
                    </a:lnTo>
                    <a:lnTo>
                      <a:pt x="63" y="16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63" y="21"/>
                    </a:lnTo>
                    <a:lnTo>
                      <a:pt x="121" y="47"/>
                    </a:lnTo>
                    <a:lnTo>
                      <a:pt x="147" y="58"/>
                    </a:lnTo>
                    <a:lnTo>
                      <a:pt x="168" y="79"/>
                    </a:lnTo>
                    <a:lnTo>
                      <a:pt x="189" y="100"/>
                    </a:lnTo>
                    <a:lnTo>
                      <a:pt x="205" y="126"/>
                    </a:lnTo>
                    <a:lnTo>
                      <a:pt x="205" y="126"/>
                    </a:lnTo>
                    <a:lnTo>
                      <a:pt x="211" y="126"/>
                    </a:lnTo>
                    <a:lnTo>
                      <a:pt x="211" y="126"/>
                    </a:ln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2938" name="Freeform 474"/>
              <p:cNvSpPr>
                <a:spLocks/>
              </p:cNvSpPr>
              <p:nvPr/>
            </p:nvSpPr>
            <p:spPr bwMode="auto">
              <a:xfrm>
                <a:off x="9693276" y="6062663"/>
                <a:ext cx="92075" cy="319087"/>
              </a:xfrm>
              <a:custGeom>
                <a:avLst/>
                <a:gdLst/>
                <a:ahLst/>
                <a:cxnLst>
                  <a:cxn ang="0">
                    <a:pos x="58" y="201"/>
                  </a:cxn>
                  <a:cxn ang="0">
                    <a:pos x="58" y="201"/>
                  </a:cxn>
                  <a:cxn ang="0">
                    <a:pos x="53" y="180"/>
                  </a:cxn>
                  <a:cxn ang="0">
                    <a:pos x="43" y="159"/>
                  </a:cxn>
                  <a:cxn ang="0">
                    <a:pos x="21" y="116"/>
                  </a:cxn>
                  <a:cxn ang="0">
                    <a:pos x="21" y="116"/>
                  </a:cxn>
                  <a:cxn ang="0">
                    <a:pos x="16" y="106"/>
                  </a:cxn>
                  <a:cxn ang="0">
                    <a:pos x="11" y="90"/>
                  </a:cxn>
                  <a:cxn ang="0">
                    <a:pos x="11" y="58"/>
                  </a:cxn>
                  <a:cxn ang="0">
                    <a:pos x="11" y="32"/>
                  </a:cxn>
                  <a:cxn ang="0">
                    <a:pos x="6" y="16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27"/>
                  </a:cxn>
                  <a:cxn ang="0">
                    <a:pos x="0" y="53"/>
                  </a:cxn>
                  <a:cxn ang="0">
                    <a:pos x="0" y="74"/>
                  </a:cxn>
                  <a:cxn ang="0">
                    <a:pos x="0" y="101"/>
                  </a:cxn>
                  <a:cxn ang="0">
                    <a:pos x="0" y="101"/>
                  </a:cxn>
                  <a:cxn ang="0">
                    <a:pos x="11" y="127"/>
                  </a:cxn>
                  <a:cxn ang="0">
                    <a:pos x="27" y="148"/>
                  </a:cxn>
                  <a:cxn ang="0">
                    <a:pos x="43" y="174"/>
                  </a:cxn>
                  <a:cxn ang="0">
                    <a:pos x="58" y="201"/>
                  </a:cxn>
                  <a:cxn ang="0">
                    <a:pos x="58" y="201"/>
                  </a:cxn>
                  <a:cxn ang="0">
                    <a:pos x="58" y="201"/>
                  </a:cxn>
                  <a:cxn ang="0">
                    <a:pos x="58" y="201"/>
                  </a:cxn>
                </a:cxnLst>
                <a:rect l="0" t="0" r="r" b="b"/>
                <a:pathLst>
                  <a:path w="58" h="201">
                    <a:moveTo>
                      <a:pt x="58" y="201"/>
                    </a:moveTo>
                    <a:lnTo>
                      <a:pt x="58" y="201"/>
                    </a:lnTo>
                    <a:lnTo>
                      <a:pt x="53" y="180"/>
                    </a:lnTo>
                    <a:lnTo>
                      <a:pt x="43" y="159"/>
                    </a:lnTo>
                    <a:lnTo>
                      <a:pt x="21" y="116"/>
                    </a:lnTo>
                    <a:lnTo>
                      <a:pt x="21" y="116"/>
                    </a:lnTo>
                    <a:lnTo>
                      <a:pt x="16" y="106"/>
                    </a:lnTo>
                    <a:lnTo>
                      <a:pt x="11" y="90"/>
                    </a:lnTo>
                    <a:lnTo>
                      <a:pt x="11" y="58"/>
                    </a:lnTo>
                    <a:lnTo>
                      <a:pt x="11" y="32"/>
                    </a:lnTo>
                    <a:lnTo>
                      <a:pt x="6" y="16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27"/>
                    </a:lnTo>
                    <a:lnTo>
                      <a:pt x="0" y="53"/>
                    </a:lnTo>
                    <a:lnTo>
                      <a:pt x="0" y="74"/>
                    </a:lnTo>
                    <a:lnTo>
                      <a:pt x="0" y="101"/>
                    </a:lnTo>
                    <a:lnTo>
                      <a:pt x="0" y="101"/>
                    </a:lnTo>
                    <a:lnTo>
                      <a:pt x="11" y="127"/>
                    </a:lnTo>
                    <a:lnTo>
                      <a:pt x="27" y="148"/>
                    </a:lnTo>
                    <a:lnTo>
                      <a:pt x="43" y="174"/>
                    </a:lnTo>
                    <a:lnTo>
                      <a:pt x="58" y="201"/>
                    </a:lnTo>
                    <a:lnTo>
                      <a:pt x="58" y="201"/>
                    </a:lnTo>
                    <a:lnTo>
                      <a:pt x="58" y="201"/>
                    </a:lnTo>
                    <a:lnTo>
                      <a:pt x="58" y="201"/>
                    </a:ln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2939" name="Freeform 475"/>
              <p:cNvSpPr>
                <a:spLocks/>
              </p:cNvSpPr>
              <p:nvPr/>
            </p:nvSpPr>
            <p:spPr bwMode="auto">
              <a:xfrm>
                <a:off x="9183689" y="6405563"/>
                <a:ext cx="133350" cy="227012"/>
              </a:xfrm>
              <a:custGeom>
                <a:avLst/>
                <a:gdLst/>
                <a:ahLst/>
                <a:cxnLst>
                  <a:cxn ang="0">
                    <a:pos x="68" y="143"/>
                  </a:cxn>
                  <a:cxn ang="0">
                    <a:pos x="68" y="143"/>
                  </a:cxn>
                  <a:cxn ang="0">
                    <a:pos x="79" y="127"/>
                  </a:cxn>
                  <a:cxn ang="0">
                    <a:pos x="84" y="116"/>
                  </a:cxn>
                  <a:cxn ang="0">
                    <a:pos x="84" y="101"/>
                  </a:cxn>
                  <a:cxn ang="0">
                    <a:pos x="74" y="85"/>
                  </a:cxn>
                  <a:cxn ang="0">
                    <a:pos x="74" y="85"/>
                  </a:cxn>
                  <a:cxn ang="0">
                    <a:pos x="58" y="58"/>
                  </a:cxn>
                  <a:cxn ang="0">
                    <a:pos x="37" y="43"/>
                  </a:cxn>
                  <a:cxn ang="0">
                    <a:pos x="37" y="43"/>
                  </a:cxn>
                  <a:cxn ang="0">
                    <a:pos x="21" y="22"/>
                  </a:cxn>
                  <a:cxn ang="0">
                    <a:pos x="5" y="0"/>
                  </a:cxn>
                  <a:cxn ang="0">
                    <a:pos x="5" y="0"/>
                  </a:cxn>
                  <a:cxn ang="0">
                    <a:pos x="5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5" y="16"/>
                  </a:cxn>
                  <a:cxn ang="0">
                    <a:pos x="10" y="27"/>
                  </a:cxn>
                  <a:cxn ang="0">
                    <a:pos x="37" y="48"/>
                  </a:cxn>
                  <a:cxn ang="0">
                    <a:pos x="37" y="48"/>
                  </a:cxn>
                  <a:cxn ang="0">
                    <a:pos x="53" y="69"/>
                  </a:cxn>
                  <a:cxn ang="0">
                    <a:pos x="74" y="90"/>
                  </a:cxn>
                  <a:cxn ang="0">
                    <a:pos x="79" y="106"/>
                  </a:cxn>
                  <a:cxn ang="0">
                    <a:pos x="79" y="116"/>
                  </a:cxn>
                  <a:cxn ang="0">
                    <a:pos x="74" y="127"/>
                  </a:cxn>
                  <a:cxn ang="0">
                    <a:pos x="63" y="137"/>
                  </a:cxn>
                  <a:cxn ang="0">
                    <a:pos x="63" y="137"/>
                  </a:cxn>
                  <a:cxn ang="0">
                    <a:pos x="68" y="143"/>
                  </a:cxn>
                  <a:cxn ang="0">
                    <a:pos x="68" y="143"/>
                  </a:cxn>
                </a:cxnLst>
                <a:rect l="0" t="0" r="r" b="b"/>
                <a:pathLst>
                  <a:path w="84" h="143">
                    <a:moveTo>
                      <a:pt x="68" y="143"/>
                    </a:moveTo>
                    <a:lnTo>
                      <a:pt x="68" y="143"/>
                    </a:lnTo>
                    <a:lnTo>
                      <a:pt x="79" y="127"/>
                    </a:lnTo>
                    <a:lnTo>
                      <a:pt x="84" y="116"/>
                    </a:lnTo>
                    <a:lnTo>
                      <a:pt x="84" y="101"/>
                    </a:lnTo>
                    <a:lnTo>
                      <a:pt x="74" y="85"/>
                    </a:lnTo>
                    <a:lnTo>
                      <a:pt x="74" y="85"/>
                    </a:lnTo>
                    <a:lnTo>
                      <a:pt x="58" y="58"/>
                    </a:lnTo>
                    <a:lnTo>
                      <a:pt x="37" y="43"/>
                    </a:lnTo>
                    <a:lnTo>
                      <a:pt x="37" y="43"/>
                    </a:lnTo>
                    <a:lnTo>
                      <a:pt x="21" y="22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5" y="16"/>
                    </a:lnTo>
                    <a:lnTo>
                      <a:pt x="10" y="27"/>
                    </a:lnTo>
                    <a:lnTo>
                      <a:pt x="37" y="48"/>
                    </a:lnTo>
                    <a:lnTo>
                      <a:pt x="37" y="48"/>
                    </a:lnTo>
                    <a:lnTo>
                      <a:pt x="53" y="69"/>
                    </a:lnTo>
                    <a:lnTo>
                      <a:pt x="74" y="90"/>
                    </a:lnTo>
                    <a:lnTo>
                      <a:pt x="79" y="106"/>
                    </a:lnTo>
                    <a:lnTo>
                      <a:pt x="79" y="116"/>
                    </a:lnTo>
                    <a:lnTo>
                      <a:pt x="74" y="127"/>
                    </a:lnTo>
                    <a:lnTo>
                      <a:pt x="63" y="137"/>
                    </a:lnTo>
                    <a:lnTo>
                      <a:pt x="63" y="137"/>
                    </a:lnTo>
                    <a:lnTo>
                      <a:pt x="68" y="143"/>
                    </a:lnTo>
                    <a:lnTo>
                      <a:pt x="68" y="143"/>
                    </a:ln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2940" name="Freeform 476"/>
              <p:cNvSpPr>
                <a:spLocks/>
              </p:cNvSpPr>
              <p:nvPr/>
            </p:nvSpPr>
            <p:spPr bwMode="auto">
              <a:xfrm>
                <a:off x="7191376" y="6315075"/>
                <a:ext cx="260350" cy="333375"/>
              </a:xfrm>
              <a:custGeom>
                <a:avLst/>
                <a:gdLst/>
                <a:ahLst/>
                <a:cxnLst>
                  <a:cxn ang="0">
                    <a:pos x="6" y="210"/>
                  </a:cxn>
                  <a:cxn ang="0">
                    <a:pos x="6" y="210"/>
                  </a:cxn>
                  <a:cxn ang="0">
                    <a:pos x="16" y="168"/>
                  </a:cxn>
                  <a:cxn ang="0">
                    <a:pos x="32" y="131"/>
                  </a:cxn>
                  <a:cxn ang="0">
                    <a:pos x="53" y="94"/>
                  </a:cxn>
                  <a:cxn ang="0">
                    <a:pos x="90" y="68"/>
                  </a:cxn>
                  <a:cxn ang="0">
                    <a:pos x="90" y="68"/>
                  </a:cxn>
                  <a:cxn ang="0">
                    <a:pos x="132" y="42"/>
                  </a:cxn>
                  <a:cxn ang="0">
                    <a:pos x="153" y="21"/>
                  </a:cxn>
                  <a:cxn ang="0">
                    <a:pos x="164" y="0"/>
                  </a:cxn>
                  <a:cxn ang="0">
                    <a:pos x="164" y="0"/>
                  </a:cxn>
                  <a:cxn ang="0">
                    <a:pos x="159" y="0"/>
                  </a:cxn>
                  <a:cxn ang="0">
                    <a:pos x="159" y="0"/>
                  </a:cxn>
                  <a:cxn ang="0">
                    <a:pos x="159" y="0"/>
                  </a:cxn>
                  <a:cxn ang="0">
                    <a:pos x="127" y="21"/>
                  </a:cxn>
                  <a:cxn ang="0">
                    <a:pos x="101" y="42"/>
                  </a:cxn>
                  <a:cxn ang="0">
                    <a:pos x="101" y="42"/>
                  </a:cxn>
                  <a:cxn ang="0">
                    <a:pos x="74" y="57"/>
                  </a:cxn>
                  <a:cxn ang="0">
                    <a:pos x="53" y="73"/>
                  </a:cxn>
                  <a:cxn ang="0">
                    <a:pos x="53" y="73"/>
                  </a:cxn>
                  <a:cxn ang="0">
                    <a:pos x="37" y="84"/>
                  </a:cxn>
                  <a:cxn ang="0">
                    <a:pos x="32" y="100"/>
                  </a:cxn>
                  <a:cxn ang="0">
                    <a:pos x="16" y="137"/>
                  </a:cxn>
                  <a:cxn ang="0">
                    <a:pos x="0" y="210"/>
                  </a:cxn>
                  <a:cxn ang="0">
                    <a:pos x="0" y="210"/>
                  </a:cxn>
                  <a:cxn ang="0">
                    <a:pos x="6" y="210"/>
                  </a:cxn>
                  <a:cxn ang="0">
                    <a:pos x="6" y="210"/>
                  </a:cxn>
                </a:cxnLst>
                <a:rect l="0" t="0" r="r" b="b"/>
                <a:pathLst>
                  <a:path w="164" h="210">
                    <a:moveTo>
                      <a:pt x="6" y="210"/>
                    </a:moveTo>
                    <a:lnTo>
                      <a:pt x="6" y="210"/>
                    </a:lnTo>
                    <a:lnTo>
                      <a:pt x="16" y="168"/>
                    </a:lnTo>
                    <a:lnTo>
                      <a:pt x="32" y="131"/>
                    </a:lnTo>
                    <a:lnTo>
                      <a:pt x="53" y="94"/>
                    </a:lnTo>
                    <a:lnTo>
                      <a:pt x="90" y="68"/>
                    </a:lnTo>
                    <a:lnTo>
                      <a:pt x="90" y="68"/>
                    </a:lnTo>
                    <a:lnTo>
                      <a:pt x="132" y="42"/>
                    </a:lnTo>
                    <a:lnTo>
                      <a:pt x="153" y="21"/>
                    </a:lnTo>
                    <a:lnTo>
                      <a:pt x="164" y="0"/>
                    </a:lnTo>
                    <a:lnTo>
                      <a:pt x="164" y="0"/>
                    </a:lnTo>
                    <a:lnTo>
                      <a:pt x="159" y="0"/>
                    </a:lnTo>
                    <a:lnTo>
                      <a:pt x="159" y="0"/>
                    </a:lnTo>
                    <a:lnTo>
                      <a:pt x="159" y="0"/>
                    </a:lnTo>
                    <a:lnTo>
                      <a:pt x="127" y="21"/>
                    </a:lnTo>
                    <a:lnTo>
                      <a:pt x="101" y="42"/>
                    </a:lnTo>
                    <a:lnTo>
                      <a:pt x="101" y="42"/>
                    </a:lnTo>
                    <a:lnTo>
                      <a:pt x="74" y="57"/>
                    </a:lnTo>
                    <a:lnTo>
                      <a:pt x="53" y="73"/>
                    </a:lnTo>
                    <a:lnTo>
                      <a:pt x="53" y="73"/>
                    </a:lnTo>
                    <a:lnTo>
                      <a:pt x="37" y="84"/>
                    </a:lnTo>
                    <a:lnTo>
                      <a:pt x="32" y="100"/>
                    </a:lnTo>
                    <a:lnTo>
                      <a:pt x="16" y="137"/>
                    </a:lnTo>
                    <a:lnTo>
                      <a:pt x="0" y="210"/>
                    </a:lnTo>
                    <a:lnTo>
                      <a:pt x="0" y="210"/>
                    </a:lnTo>
                    <a:lnTo>
                      <a:pt x="6" y="210"/>
                    </a:lnTo>
                    <a:lnTo>
                      <a:pt x="6" y="210"/>
                    </a:ln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2941" name="Freeform 477"/>
              <p:cNvSpPr>
                <a:spLocks/>
              </p:cNvSpPr>
              <p:nvPr/>
            </p:nvSpPr>
            <p:spPr bwMode="auto">
              <a:xfrm>
                <a:off x="7426326" y="6389688"/>
                <a:ext cx="125413" cy="393700"/>
              </a:xfrm>
              <a:custGeom>
                <a:avLst/>
                <a:gdLst/>
                <a:ahLst/>
                <a:cxnLst>
                  <a:cxn ang="0">
                    <a:pos x="0" y="248"/>
                  </a:cxn>
                  <a:cxn ang="0">
                    <a:pos x="0" y="248"/>
                  </a:cxn>
                  <a:cxn ang="0">
                    <a:pos x="26" y="227"/>
                  </a:cxn>
                  <a:cxn ang="0">
                    <a:pos x="37" y="200"/>
                  </a:cxn>
                  <a:cxn ang="0">
                    <a:pos x="42" y="174"/>
                  </a:cxn>
                  <a:cxn ang="0">
                    <a:pos x="47" y="142"/>
                  </a:cxn>
                  <a:cxn ang="0">
                    <a:pos x="47" y="142"/>
                  </a:cxn>
                  <a:cxn ang="0">
                    <a:pos x="47" y="116"/>
                  </a:cxn>
                  <a:cxn ang="0">
                    <a:pos x="47" y="95"/>
                  </a:cxn>
                  <a:cxn ang="0">
                    <a:pos x="58" y="68"/>
                  </a:cxn>
                  <a:cxn ang="0">
                    <a:pos x="69" y="47"/>
                  </a:cxn>
                  <a:cxn ang="0">
                    <a:pos x="69" y="47"/>
                  </a:cxn>
                  <a:cxn ang="0">
                    <a:pos x="79" y="26"/>
                  </a:cxn>
                  <a:cxn ang="0">
                    <a:pos x="79" y="0"/>
                  </a:cxn>
                  <a:cxn ang="0">
                    <a:pos x="79" y="0"/>
                  </a:cxn>
                  <a:cxn ang="0">
                    <a:pos x="74" y="0"/>
                  </a:cxn>
                  <a:cxn ang="0">
                    <a:pos x="69" y="0"/>
                  </a:cxn>
                  <a:cxn ang="0">
                    <a:pos x="69" y="0"/>
                  </a:cxn>
                  <a:cxn ang="0">
                    <a:pos x="47" y="47"/>
                  </a:cxn>
                  <a:cxn ang="0">
                    <a:pos x="37" y="68"/>
                  </a:cxn>
                  <a:cxn ang="0">
                    <a:pos x="32" y="95"/>
                  </a:cxn>
                  <a:cxn ang="0">
                    <a:pos x="32" y="95"/>
                  </a:cxn>
                  <a:cxn ang="0">
                    <a:pos x="26" y="137"/>
                  </a:cxn>
                  <a:cxn ang="0">
                    <a:pos x="32" y="174"/>
                  </a:cxn>
                  <a:cxn ang="0">
                    <a:pos x="26" y="195"/>
                  </a:cxn>
                  <a:cxn ang="0">
                    <a:pos x="21" y="211"/>
                  </a:cxn>
                  <a:cxn ang="0">
                    <a:pos x="16" y="232"/>
                  </a:cxn>
                  <a:cxn ang="0">
                    <a:pos x="0" y="248"/>
                  </a:cxn>
                  <a:cxn ang="0">
                    <a:pos x="0" y="248"/>
                  </a:cxn>
                  <a:cxn ang="0">
                    <a:pos x="0" y="248"/>
                  </a:cxn>
                  <a:cxn ang="0">
                    <a:pos x="0" y="248"/>
                  </a:cxn>
                </a:cxnLst>
                <a:rect l="0" t="0" r="r" b="b"/>
                <a:pathLst>
                  <a:path w="79" h="248">
                    <a:moveTo>
                      <a:pt x="0" y="248"/>
                    </a:moveTo>
                    <a:lnTo>
                      <a:pt x="0" y="248"/>
                    </a:lnTo>
                    <a:lnTo>
                      <a:pt x="26" y="227"/>
                    </a:lnTo>
                    <a:lnTo>
                      <a:pt x="37" y="200"/>
                    </a:lnTo>
                    <a:lnTo>
                      <a:pt x="42" y="174"/>
                    </a:lnTo>
                    <a:lnTo>
                      <a:pt x="47" y="142"/>
                    </a:lnTo>
                    <a:lnTo>
                      <a:pt x="47" y="142"/>
                    </a:lnTo>
                    <a:lnTo>
                      <a:pt x="47" y="116"/>
                    </a:lnTo>
                    <a:lnTo>
                      <a:pt x="47" y="95"/>
                    </a:lnTo>
                    <a:lnTo>
                      <a:pt x="58" y="68"/>
                    </a:lnTo>
                    <a:lnTo>
                      <a:pt x="69" y="47"/>
                    </a:lnTo>
                    <a:lnTo>
                      <a:pt x="69" y="47"/>
                    </a:lnTo>
                    <a:lnTo>
                      <a:pt x="79" y="26"/>
                    </a:lnTo>
                    <a:lnTo>
                      <a:pt x="79" y="0"/>
                    </a:lnTo>
                    <a:lnTo>
                      <a:pt x="79" y="0"/>
                    </a:lnTo>
                    <a:lnTo>
                      <a:pt x="74" y="0"/>
                    </a:lnTo>
                    <a:lnTo>
                      <a:pt x="69" y="0"/>
                    </a:lnTo>
                    <a:lnTo>
                      <a:pt x="69" y="0"/>
                    </a:lnTo>
                    <a:lnTo>
                      <a:pt x="47" y="47"/>
                    </a:lnTo>
                    <a:lnTo>
                      <a:pt x="37" y="68"/>
                    </a:lnTo>
                    <a:lnTo>
                      <a:pt x="32" y="95"/>
                    </a:lnTo>
                    <a:lnTo>
                      <a:pt x="32" y="95"/>
                    </a:lnTo>
                    <a:lnTo>
                      <a:pt x="26" y="137"/>
                    </a:lnTo>
                    <a:lnTo>
                      <a:pt x="32" y="174"/>
                    </a:lnTo>
                    <a:lnTo>
                      <a:pt x="26" y="195"/>
                    </a:lnTo>
                    <a:lnTo>
                      <a:pt x="21" y="211"/>
                    </a:lnTo>
                    <a:lnTo>
                      <a:pt x="16" y="232"/>
                    </a:lnTo>
                    <a:lnTo>
                      <a:pt x="0" y="248"/>
                    </a:lnTo>
                    <a:lnTo>
                      <a:pt x="0" y="248"/>
                    </a:lnTo>
                    <a:lnTo>
                      <a:pt x="0" y="248"/>
                    </a:lnTo>
                    <a:lnTo>
                      <a:pt x="0" y="248"/>
                    </a:ln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2942" name="Freeform 478"/>
              <p:cNvSpPr>
                <a:spLocks/>
              </p:cNvSpPr>
              <p:nvPr/>
            </p:nvSpPr>
            <p:spPr bwMode="auto">
              <a:xfrm>
                <a:off x="6924676" y="5962650"/>
                <a:ext cx="58738" cy="385762"/>
              </a:xfrm>
              <a:custGeom>
                <a:avLst/>
                <a:gdLst/>
                <a:ahLst/>
                <a:cxnLst>
                  <a:cxn ang="0">
                    <a:pos x="0" y="243"/>
                  </a:cxn>
                  <a:cxn ang="0">
                    <a:pos x="0" y="243"/>
                  </a:cxn>
                  <a:cxn ang="0">
                    <a:pos x="21" y="185"/>
                  </a:cxn>
                  <a:cxn ang="0">
                    <a:pos x="31" y="158"/>
                  </a:cxn>
                  <a:cxn ang="0">
                    <a:pos x="31" y="127"/>
                  </a:cxn>
                  <a:cxn ang="0">
                    <a:pos x="31" y="127"/>
                  </a:cxn>
                  <a:cxn ang="0">
                    <a:pos x="31" y="111"/>
                  </a:cxn>
                  <a:cxn ang="0">
                    <a:pos x="26" y="90"/>
                  </a:cxn>
                  <a:cxn ang="0">
                    <a:pos x="26" y="90"/>
                  </a:cxn>
                  <a:cxn ang="0">
                    <a:pos x="26" y="63"/>
                  </a:cxn>
                  <a:cxn ang="0">
                    <a:pos x="26" y="48"/>
                  </a:cxn>
                  <a:cxn ang="0">
                    <a:pos x="37" y="0"/>
                  </a:cxn>
                  <a:cxn ang="0">
                    <a:pos x="37" y="0"/>
                  </a:cxn>
                  <a:cxn ang="0">
                    <a:pos x="31" y="0"/>
                  </a:cxn>
                  <a:cxn ang="0">
                    <a:pos x="26" y="0"/>
                  </a:cxn>
                  <a:cxn ang="0">
                    <a:pos x="26" y="0"/>
                  </a:cxn>
                  <a:cxn ang="0">
                    <a:pos x="16" y="16"/>
                  </a:cxn>
                  <a:cxn ang="0">
                    <a:pos x="10" y="32"/>
                  </a:cxn>
                  <a:cxn ang="0">
                    <a:pos x="10" y="48"/>
                  </a:cxn>
                  <a:cxn ang="0">
                    <a:pos x="10" y="69"/>
                  </a:cxn>
                  <a:cxn ang="0">
                    <a:pos x="10" y="69"/>
                  </a:cxn>
                  <a:cxn ang="0">
                    <a:pos x="16" y="116"/>
                  </a:cxn>
                  <a:cxn ang="0">
                    <a:pos x="16" y="158"/>
                  </a:cxn>
                  <a:cxn ang="0">
                    <a:pos x="10" y="200"/>
                  </a:cxn>
                  <a:cxn ang="0">
                    <a:pos x="0" y="243"/>
                  </a:cxn>
                  <a:cxn ang="0">
                    <a:pos x="0" y="243"/>
                  </a:cxn>
                  <a:cxn ang="0">
                    <a:pos x="0" y="243"/>
                  </a:cxn>
                  <a:cxn ang="0">
                    <a:pos x="0" y="243"/>
                  </a:cxn>
                </a:cxnLst>
                <a:rect l="0" t="0" r="r" b="b"/>
                <a:pathLst>
                  <a:path w="37" h="243">
                    <a:moveTo>
                      <a:pt x="0" y="243"/>
                    </a:moveTo>
                    <a:lnTo>
                      <a:pt x="0" y="243"/>
                    </a:lnTo>
                    <a:lnTo>
                      <a:pt x="21" y="185"/>
                    </a:lnTo>
                    <a:lnTo>
                      <a:pt x="31" y="158"/>
                    </a:lnTo>
                    <a:lnTo>
                      <a:pt x="31" y="127"/>
                    </a:lnTo>
                    <a:lnTo>
                      <a:pt x="31" y="127"/>
                    </a:lnTo>
                    <a:lnTo>
                      <a:pt x="31" y="111"/>
                    </a:lnTo>
                    <a:lnTo>
                      <a:pt x="26" y="90"/>
                    </a:lnTo>
                    <a:lnTo>
                      <a:pt x="26" y="90"/>
                    </a:lnTo>
                    <a:lnTo>
                      <a:pt x="26" y="63"/>
                    </a:lnTo>
                    <a:lnTo>
                      <a:pt x="26" y="48"/>
                    </a:lnTo>
                    <a:lnTo>
                      <a:pt x="37" y="0"/>
                    </a:lnTo>
                    <a:lnTo>
                      <a:pt x="37" y="0"/>
                    </a:lnTo>
                    <a:lnTo>
                      <a:pt x="31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16" y="16"/>
                    </a:lnTo>
                    <a:lnTo>
                      <a:pt x="10" y="32"/>
                    </a:lnTo>
                    <a:lnTo>
                      <a:pt x="10" y="48"/>
                    </a:lnTo>
                    <a:lnTo>
                      <a:pt x="10" y="69"/>
                    </a:lnTo>
                    <a:lnTo>
                      <a:pt x="10" y="69"/>
                    </a:lnTo>
                    <a:lnTo>
                      <a:pt x="16" y="116"/>
                    </a:lnTo>
                    <a:lnTo>
                      <a:pt x="16" y="158"/>
                    </a:lnTo>
                    <a:lnTo>
                      <a:pt x="10" y="200"/>
                    </a:lnTo>
                    <a:lnTo>
                      <a:pt x="0" y="243"/>
                    </a:lnTo>
                    <a:lnTo>
                      <a:pt x="0" y="243"/>
                    </a:lnTo>
                    <a:lnTo>
                      <a:pt x="0" y="243"/>
                    </a:lnTo>
                    <a:lnTo>
                      <a:pt x="0" y="243"/>
                    </a:ln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2943" name="Freeform 479"/>
              <p:cNvSpPr>
                <a:spLocks/>
              </p:cNvSpPr>
              <p:nvPr/>
            </p:nvSpPr>
            <p:spPr bwMode="auto">
              <a:xfrm>
                <a:off x="6564314" y="6046788"/>
                <a:ext cx="334963" cy="242887"/>
              </a:xfrm>
              <a:custGeom>
                <a:avLst/>
                <a:gdLst/>
                <a:ahLst/>
                <a:cxnLst>
                  <a:cxn ang="0">
                    <a:pos x="0" y="153"/>
                  </a:cxn>
                  <a:cxn ang="0">
                    <a:pos x="0" y="153"/>
                  </a:cxn>
                  <a:cxn ang="0">
                    <a:pos x="21" y="132"/>
                  </a:cxn>
                  <a:cxn ang="0">
                    <a:pos x="48" y="111"/>
                  </a:cxn>
                  <a:cxn ang="0">
                    <a:pos x="111" y="79"/>
                  </a:cxn>
                  <a:cxn ang="0">
                    <a:pos x="137" y="68"/>
                  </a:cxn>
                  <a:cxn ang="0">
                    <a:pos x="164" y="47"/>
                  </a:cxn>
                  <a:cxn ang="0">
                    <a:pos x="190" y="26"/>
                  </a:cxn>
                  <a:cxn ang="0">
                    <a:pos x="211" y="5"/>
                  </a:cxn>
                  <a:cxn ang="0">
                    <a:pos x="211" y="5"/>
                  </a:cxn>
                  <a:cxn ang="0">
                    <a:pos x="211" y="0"/>
                  </a:cxn>
                  <a:cxn ang="0">
                    <a:pos x="206" y="0"/>
                  </a:cxn>
                  <a:cxn ang="0">
                    <a:pos x="206" y="0"/>
                  </a:cxn>
                  <a:cxn ang="0">
                    <a:pos x="148" y="42"/>
                  </a:cxn>
                  <a:cxn ang="0">
                    <a:pos x="84" y="79"/>
                  </a:cxn>
                  <a:cxn ang="0">
                    <a:pos x="84" y="79"/>
                  </a:cxn>
                  <a:cxn ang="0">
                    <a:pos x="37" y="111"/>
                  </a:cxn>
                  <a:cxn ang="0">
                    <a:pos x="16" y="126"/>
                  </a:cxn>
                  <a:cxn ang="0">
                    <a:pos x="0" y="147"/>
                  </a:cxn>
                  <a:cxn ang="0">
                    <a:pos x="0" y="147"/>
                  </a:cxn>
                  <a:cxn ang="0">
                    <a:pos x="0" y="153"/>
                  </a:cxn>
                  <a:cxn ang="0">
                    <a:pos x="0" y="153"/>
                  </a:cxn>
                </a:cxnLst>
                <a:rect l="0" t="0" r="r" b="b"/>
                <a:pathLst>
                  <a:path w="211" h="153">
                    <a:moveTo>
                      <a:pt x="0" y="153"/>
                    </a:moveTo>
                    <a:lnTo>
                      <a:pt x="0" y="153"/>
                    </a:lnTo>
                    <a:lnTo>
                      <a:pt x="21" y="132"/>
                    </a:lnTo>
                    <a:lnTo>
                      <a:pt x="48" y="111"/>
                    </a:lnTo>
                    <a:lnTo>
                      <a:pt x="111" y="79"/>
                    </a:lnTo>
                    <a:lnTo>
                      <a:pt x="137" y="68"/>
                    </a:lnTo>
                    <a:lnTo>
                      <a:pt x="164" y="47"/>
                    </a:lnTo>
                    <a:lnTo>
                      <a:pt x="190" y="26"/>
                    </a:lnTo>
                    <a:lnTo>
                      <a:pt x="211" y="5"/>
                    </a:lnTo>
                    <a:lnTo>
                      <a:pt x="211" y="5"/>
                    </a:lnTo>
                    <a:lnTo>
                      <a:pt x="211" y="0"/>
                    </a:lnTo>
                    <a:lnTo>
                      <a:pt x="206" y="0"/>
                    </a:lnTo>
                    <a:lnTo>
                      <a:pt x="206" y="0"/>
                    </a:lnTo>
                    <a:lnTo>
                      <a:pt x="148" y="42"/>
                    </a:lnTo>
                    <a:lnTo>
                      <a:pt x="84" y="79"/>
                    </a:lnTo>
                    <a:lnTo>
                      <a:pt x="84" y="79"/>
                    </a:lnTo>
                    <a:lnTo>
                      <a:pt x="37" y="111"/>
                    </a:lnTo>
                    <a:lnTo>
                      <a:pt x="16" y="126"/>
                    </a:lnTo>
                    <a:lnTo>
                      <a:pt x="0" y="147"/>
                    </a:lnTo>
                    <a:lnTo>
                      <a:pt x="0" y="147"/>
                    </a:lnTo>
                    <a:lnTo>
                      <a:pt x="0" y="153"/>
                    </a:lnTo>
                    <a:lnTo>
                      <a:pt x="0" y="153"/>
                    </a:ln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2944" name="Freeform 480"/>
              <p:cNvSpPr>
                <a:spLocks/>
              </p:cNvSpPr>
              <p:nvPr/>
            </p:nvSpPr>
            <p:spPr bwMode="auto">
              <a:xfrm>
                <a:off x="8362951" y="6389688"/>
                <a:ext cx="285750" cy="284162"/>
              </a:xfrm>
              <a:custGeom>
                <a:avLst/>
                <a:gdLst/>
                <a:ahLst/>
                <a:cxnLst>
                  <a:cxn ang="0">
                    <a:pos x="180" y="179"/>
                  </a:cxn>
                  <a:cxn ang="0">
                    <a:pos x="180" y="179"/>
                  </a:cxn>
                  <a:cxn ang="0">
                    <a:pos x="169" y="153"/>
                  </a:cxn>
                  <a:cxn ang="0">
                    <a:pos x="158" y="126"/>
                  </a:cxn>
                  <a:cxn ang="0">
                    <a:pos x="143" y="100"/>
                  </a:cxn>
                  <a:cxn ang="0">
                    <a:pos x="122" y="84"/>
                  </a:cxn>
                  <a:cxn ang="0">
                    <a:pos x="122" y="84"/>
                  </a:cxn>
                  <a:cxn ang="0">
                    <a:pos x="64" y="47"/>
                  </a:cxn>
                  <a:cxn ang="0">
                    <a:pos x="32" y="26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0" y="5"/>
                  </a:cxn>
                  <a:cxn ang="0">
                    <a:pos x="0" y="5"/>
                  </a:cxn>
                  <a:cxn ang="0">
                    <a:pos x="16" y="26"/>
                  </a:cxn>
                  <a:cxn ang="0">
                    <a:pos x="32" y="42"/>
                  </a:cxn>
                  <a:cxn ang="0">
                    <a:pos x="79" y="68"/>
                  </a:cxn>
                  <a:cxn ang="0">
                    <a:pos x="79" y="68"/>
                  </a:cxn>
                  <a:cxn ang="0">
                    <a:pos x="111" y="84"/>
                  </a:cxn>
                  <a:cxn ang="0">
                    <a:pos x="143" y="111"/>
                  </a:cxn>
                  <a:cxn ang="0">
                    <a:pos x="164" y="142"/>
                  </a:cxn>
                  <a:cxn ang="0">
                    <a:pos x="180" y="179"/>
                  </a:cxn>
                  <a:cxn ang="0">
                    <a:pos x="180" y="179"/>
                  </a:cxn>
                  <a:cxn ang="0">
                    <a:pos x="180" y="179"/>
                  </a:cxn>
                  <a:cxn ang="0">
                    <a:pos x="180" y="179"/>
                  </a:cxn>
                </a:cxnLst>
                <a:rect l="0" t="0" r="r" b="b"/>
                <a:pathLst>
                  <a:path w="180" h="179">
                    <a:moveTo>
                      <a:pt x="180" y="179"/>
                    </a:moveTo>
                    <a:lnTo>
                      <a:pt x="180" y="179"/>
                    </a:lnTo>
                    <a:lnTo>
                      <a:pt x="169" y="153"/>
                    </a:lnTo>
                    <a:lnTo>
                      <a:pt x="158" y="126"/>
                    </a:lnTo>
                    <a:lnTo>
                      <a:pt x="143" y="100"/>
                    </a:lnTo>
                    <a:lnTo>
                      <a:pt x="122" y="84"/>
                    </a:lnTo>
                    <a:lnTo>
                      <a:pt x="122" y="84"/>
                    </a:lnTo>
                    <a:lnTo>
                      <a:pt x="64" y="47"/>
                    </a:lnTo>
                    <a:lnTo>
                      <a:pt x="32" y="26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16" y="26"/>
                    </a:lnTo>
                    <a:lnTo>
                      <a:pt x="32" y="42"/>
                    </a:lnTo>
                    <a:lnTo>
                      <a:pt x="79" y="68"/>
                    </a:lnTo>
                    <a:lnTo>
                      <a:pt x="79" y="68"/>
                    </a:lnTo>
                    <a:lnTo>
                      <a:pt x="111" y="84"/>
                    </a:lnTo>
                    <a:lnTo>
                      <a:pt x="143" y="111"/>
                    </a:lnTo>
                    <a:lnTo>
                      <a:pt x="164" y="142"/>
                    </a:lnTo>
                    <a:lnTo>
                      <a:pt x="180" y="179"/>
                    </a:lnTo>
                    <a:lnTo>
                      <a:pt x="180" y="179"/>
                    </a:lnTo>
                    <a:lnTo>
                      <a:pt x="180" y="179"/>
                    </a:lnTo>
                    <a:lnTo>
                      <a:pt x="180" y="179"/>
                    </a:ln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2945" name="Freeform 481"/>
              <p:cNvSpPr>
                <a:spLocks/>
              </p:cNvSpPr>
              <p:nvPr/>
            </p:nvSpPr>
            <p:spPr bwMode="auto">
              <a:xfrm>
                <a:off x="8682039" y="6172200"/>
                <a:ext cx="82550" cy="309562"/>
              </a:xfrm>
              <a:custGeom>
                <a:avLst/>
                <a:gdLst/>
                <a:ahLst/>
                <a:cxnLst>
                  <a:cxn ang="0">
                    <a:pos x="52" y="195"/>
                  </a:cxn>
                  <a:cxn ang="0">
                    <a:pos x="52" y="195"/>
                  </a:cxn>
                  <a:cxn ang="0">
                    <a:pos x="31" y="142"/>
                  </a:cxn>
                  <a:cxn ang="0">
                    <a:pos x="26" y="116"/>
                  </a:cxn>
                  <a:cxn ang="0">
                    <a:pos x="21" y="90"/>
                  </a:cxn>
                  <a:cxn ang="0">
                    <a:pos x="21" y="90"/>
                  </a:cxn>
                  <a:cxn ang="0">
                    <a:pos x="15" y="42"/>
                  </a:cxn>
                  <a:cxn ang="0">
                    <a:pos x="10" y="21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5"/>
                  </a:cxn>
                  <a:cxn ang="0">
                    <a:pos x="0" y="5"/>
                  </a:cxn>
                  <a:cxn ang="0">
                    <a:pos x="5" y="26"/>
                  </a:cxn>
                  <a:cxn ang="0">
                    <a:pos x="10" y="53"/>
                  </a:cxn>
                  <a:cxn ang="0">
                    <a:pos x="15" y="100"/>
                  </a:cxn>
                  <a:cxn ang="0">
                    <a:pos x="15" y="100"/>
                  </a:cxn>
                  <a:cxn ang="0">
                    <a:pos x="31" y="147"/>
                  </a:cxn>
                  <a:cxn ang="0">
                    <a:pos x="47" y="195"/>
                  </a:cxn>
                  <a:cxn ang="0">
                    <a:pos x="47" y="195"/>
                  </a:cxn>
                  <a:cxn ang="0">
                    <a:pos x="52" y="195"/>
                  </a:cxn>
                  <a:cxn ang="0">
                    <a:pos x="52" y="195"/>
                  </a:cxn>
                </a:cxnLst>
                <a:rect l="0" t="0" r="r" b="b"/>
                <a:pathLst>
                  <a:path w="52" h="195">
                    <a:moveTo>
                      <a:pt x="52" y="195"/>
                    </a:moveTo>
                    <a:lnTo>
                      <a:pt x="52" y="195"/>
                    </a:lnTo>
                    <a:lnTo>
                      <a:pt x="31" y="142"/>
                    </a:lnTo>
                    <a:lnTo>
                      <a:pt x="26" y="116"/>
                    </a:lnTo>
                    <a:lnTo>
                      <a:pt x="21" y="90"/>
                    </a:lnTo>
                    <a:lnTo>
                      <a:pt x="21" y="90"/>
                    </a:lnTo>
                    <a:lnTo>
                      <a:pt x="15" y="42"/>
                    </a:lnTo>
                    <a:lnTo>
                      <a:pt x="10" y="21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5" y="26"/>
                    </a:lnTo>
                    <a:lnTo>
                      <a:pt x="10" y="53"/>
                    </a:lnTo>
                    <a:lnTo>
                      <a:pt x="15" y="100"/>
                    </a:lnTo>
                    <a:lnTo>
                      <a:pt x="15" y="100"/>
                    </a:lnTo>
                    <a:lnTo>
                      <a:pt x="31" y="147"/>
                    </a:lnTo>
                    <a:lnTo>
                      <a:pt x="47" y="195"/>
                    </a:lnTo>
                    <a:lnTo>
                      <a:pt x="47" y="195"/>
                    </a:lnTo>
                    <a:lnTo>
                      <a:pt x="52" y="195"/>
                    </a:lnTo>
                    <a:lnTo>
                      <a:pt x="52" y="195"/>
                    </a:ln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2946" name="Freeform 482"/>
              <p:cNvSpPr>
                <a:spLocks/>
              </p:cNvSpPr>
              <p:nvPr/>
            </p:nvSpPr>
            <p:spPr bwMode="auto">
              <a:xfrm>
                <a:off x="8196264" y="5100638"/>
                <a:ext cx="242888" cy="193675"/>
              </a:xfrm>
              <a:custGeom>
                <a:avLst/>
                <a:gdLst/>
                <a:ahLst/>
                <a:cxnLst>
                  <a:cxn ang="0">
                    <a:pos x="5" y="106"/>
                  </a:cxn>
                  <a:cxn ang="0">
                    <a:pos x="5" y="106"/>
                  </a:cxn>
                  <a:cxn ang="0">
                    <a:pos x="10" y="80"/>
                  </a:cxn>
                  <a:cxn ang="0">
                    <a:pos x="26" y="53"/>
                  </a:cxn>
                  <a:cxn ang="0">
                    <a:pos x="32" y="43"/>
                  </a:cxn>
                  <a:cxn ang="0">
                    <a:pos x="47" y="32"/>
                  </a:cxn>
                  <a:cxn ang="0">
                    <a:pos x="58" y="32"/>
                  </a:cxn>
                  <a:cxn ang="0">
                    <a:pos x="74" y="37"/>
                  </a:cxn>
                  <a:cxn ang="0">
                    <a:pos x="74" y="37"/>
                  </a:cxn>
                  <a:cxn ang="0">
                    <a:pos x="90" y="53"/>
                  </a:cxn>
                  <a:cxn ang="0">
                    <a:pos x="105" y="74"/>
                  </a:cxn>
                  <a:cxn ang="0">
                    <a:pos x="116" y="95"/>
                  </a:cxn>
                  <a:cxn ang="0">
                    <a:pos x="126" y="116"/>
                  </a:cxn>
                  <a:cxn ang="0">
                    <a:pos x="126" y="116"/>
                  </a:cxn>
                  <a:cxn ang="0">
                    <a:pos x="132" y="122"/>
                  </a:cxn>
                  <a:cxn ang="0">
                    <a:pos x="142" y="122"/>
                  </a:cxn>
                  <a:cxn ang="0">
                    <a:pos x="148" y="116"/>
                  </a:cxn>
                  <a:cxn ang="0">
                    <a:pos x="153" y="106"/>
                  </a:cxn>
                  <a:cxn ang="0">
                    <a:pos x="153" y="106"/>
                  </a:cxn>
                  <a:cxn ang="0">
                    <a:pos x="148" y="90"/>
                  </a:cxn>
                  <a:cxn ang="0">
                    <a:pos x="142" y="69"/>
                  </a:cxn>
                  <a:cxn ang="0">
                    <a:pos x="121" y="37"/>
                  </a:cxn>
                  <a:cxn ang="0">
                    <a:pos x="121" y="37"/>
                  </a:cxn>
                  <a:cxn ang="0">
                    <a:pos x="100" y="11"/>
                  </a:cxn>
                  <a:cxn ang="0">
                    <a:pos x="84" y="6"/>
                  </a:cxn>
                  <a:cxn ang="0">
                    <a:pos x="68" y="0"/>
                  </a:cxn>
                  <a:cxn ang="0">
                    <a:pos x="68" y="0"/>
                  </a:cxn>
                  <a:cxn ang="0">
                    <a:pos x="47" y="0"/>
                  </a:cxn>
                  <a:cxn ang="0">
                    <a:pos x="32" y="6"/>
                  </a:cxn>
                  <a:cxn ang="0">
                    <a:pos x="16" y="16"/>
                  </a:cxn>
                  <a:cxn ang="0">
                    <a:pos x="5" y="32"/>
                  </a:cxn>
                  <a:cxn ang="0">
                    <a:pos x="0" y="53"/>
                  </a:cxn>
                  <a:cxn ang="0">
                    <a:pos x="0" y="74"/>
                  </a:cxn>
                  <a:cxn ang="0">
                    <a:pos x="5" y="106"/>
                  </a:cxn>
                  <a:cxn ang="0">
                    <a:pos x="5" y="106"/>
                  </a:cxn>
                  <a:cxn ang="0">
                    <a:pos x="5" y="106"/>
                  </a:cxn>
                  <a:cxn ang="0">
                    <a:pos x="5" y="106"/>
                  </a:cxn>
                </a:cxnLst>
                <a:rect l="0" t="0" r="r" b="b"/>
                <a:pathLst>
                  <a:path w="153" h="122">
                    <a:moveTo>
                      <a:pt x="5" y="106"/>
                    </a:moveTo>
                    <a:lnTo>
                      <a:pt x="5" y="106"/>
                    </a:lnTo>
                    <a:lnTo>
                      <a:pt x="10" y="80"/>
                    </a:lnTo>
                    <a:lnTo>
                      <a:pt x="26" y="53"/>
                    </a:lnTo>
                    <a:lnTo>
                      <a:pt x="32" y="43"/>
                    </a:lnTo>
                    <a:lnTo>
                      <a:pt x="47" y="32"/>
                    </a:lnTo>
                    <a:lnTo>
                      <a:pt x="58" y="32"/>
                    </a:lnTo>
                    <a:lnTo>
                      <a:pt x="74" y="37"/>
                    </a:lnTo>
                    <a:lnTo>
                      <a:pt x="74" y="37"/>
                    </a:lnTo>
                    <a:lnTo>
                      <a:pt x="90" y="53"/>
                    </a:lnTo>
                    <a:lnTo>
                      <a:pt x="105" y="74"/>
                    </a:lnTo>
                    <a:lnTo>
                      <a:pt x="116" y="95"/>
                    </a:lnTo>
                    <a:lnTo>
                      <a:pt x="126" y="116"/>
                    </a:lnTo>
                    <a:lnTo>
                      <a:pt x="126" y="116"/>
                    </a:lnTo>
                    <a:lnTo>
                      <a:pt x="132" y="122"/>
                    </a:lnTo>
                    <a:lnTo>
                      <a:pt x="142" y="122"/>
                    </a:lnTo>
                    <a:lnTo>
                      <a:pt x="148" y="116"/>
                    </a:lnTo>
                    <a:lnTo>
                      <a:pt x="153" y="106"/>
                    </a:lnTo>
                    <a:lnTo>
                      <a:pt x="153" y="106"/>
                    </a:lnTo>
                    <a:lnTo>
                      <a:pt x="148" y="90"/>
                    </a:lnTo>
                    <a:lnTo>
                      <a:pt x="142" y="69"/>
                    </a:lnTo>
                    <a:lnTo>
                      <a:pt x="121" y="37"/>
                    </a:lnTo>
                    <a:lnTo>
                      <a:pt x="121" y="37"/>
                    </a:lnTo>
                    <a:lnTo>
                      <a:pt x="100" y="11"/>
                    </a:lnTo>
                    <a:lnTo>
                      <a:pt x="84" y="6"/>
                    </a:lnTo>
                    <a:lnTo>
                      <a:pt x="68" y="0"/>
                    </a:lnTo>
                    <a:lnTo>
                      <a:pt x="68" y="0"/>
                    </a:lnTo>
                    <a:lnTo>
                      <a:pt x="47" y="0"/>
                    </a:lnTo>
                    <a:lnTo>
                      <a:pt x="32" y="6"/>
                    </a:lnTo>
                    <a:lnTo>
                      <a:pt x="16" y="16"/>
                    </a:lnTo>
                    <a:lnTo>
                      <a:pt x="5" y="32"/>
                    </a:lnTo>
                    <a:lnTo>
                      <a:pt x="0" y="53"/>
                    </a:lnTo>
                    <a:lnTo>
                      <a:pt x="0" y="74"/>
                    </a:lnTo>
                    <a:lnTo>
                      <a:pt x="5" y="106"/>
                    </a:lnTo>
                    <a:lnTo>
                      <a:pt x="5" y="106"/>
                    </a:lnTo>
                    <a:lnTo>
                      <a:pt x="5" y="106"/>
                    </a:lnTo>
                    <a:lnTo>
                      <a:pt x="5" y="106"/>
                    </a:ln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2947" name="Freeform 483"/>
              <p:cNvSpPr>
                <a:spLocks/>
              </p:cNvSpPr>
              <p:nvPr/>
            </p:nvSpPr>
            <p:spPr bwMode="auto">
              <a:xfrm>
                <a:off x="8196264" y="5018088"/>
                <a:ext cx="200025" cy="133350"/>
              </a:xfrm>
              <a:custGeom>
                <a:avLst/>
                <a:gdLst/>
                <a:ahLst/>
                <a:cxnLst>
                  <a:cxn ang="0">
                    <a:pos x="26" y="42"/>
                  </a:cxn>
                  <a:cxn ang="0">
                    <a:pos x="37" y="31"/>
                  </a:cxn>
                  <a:cxn ang="0">
                    <a:pos x="47" y="37"/>
                  </a:cxn>
                  <a:cxn ang="0">
                    <a:pos x="26" y="16"/>
                  </a:cxn>
                  <a:cxn ang="0">
                    <a:pos x="10" y="31"/>
                  </a:cxn>
                  <a:cxn ang="0">
                    <a:pos x="26" y="47"/>
                  </a:cxn>
                  <a:cxn ang="0">
                    <a:pos x="53" y="31"/>
                  </a:cxn>
                  <a:cxn ang="0">
                    <a:pos x="26" y="42"/>
                  </a:cxn>
                  <a:cxn ang="0">
                    <a:pos x="37" y="68"/>
                  </a:cxn>
                  <a:cxn ang="0">
                    <a:pos x="68" y="63"/>
                  </a:cxn>
                  <a:cxn ang="0">
                    <a:pos x="74" y="31"/>
                  </a:cxn>
                  <a:cxn ang="0">
                    <a:pos x="42" y="26"/>
                  </a:cxn>
                  <a:cxn ang="0">
                    <a:pos x="58" y="58"/>
                  </a:cxn>
                  <a:cxn ang="0">
                    <a:pos x="100" y="74"/>
                  </a:cxn>
                  <a:cxn ang="0">
                    <a:pos x="90" y="37"/>
                  </a:cxn>
                  <a:cxn ang="0">
                    <a:pos x="74" y="58"/>
                  </a:cxn>
                  <a:cxn ang="0">
                    <a:pos x="121" y="84"/>
                  </a:cxn>
                  <a:cxn ang="0">
                    <a:pos x="111" y="58"/>
                  </a:cxn>
                  <a:cxn ang="0">
                    <a:pos x="79" y="31"/>
                  </a:cxn>
                  <a:cxn ang="0">
                    <a:pos x="68" y="58"/>
                  </a:cxn>
                  <a:cxn ang="0">
                    <a:pos x="100" y="74"/>
                  </a:cxn>
                  <a:cxn ang="0">
                    <a:pos x="126" y="58"/>
                  </a:cxn>
                  <a:cxn ang="0">
                    <a:pos x="116" y="47"/>
                  </a:cxn>
                  <a:cxn ang="0">
                    <a:pos x="42" y="26"/>
                  </a:cxn>
                  <a:cxn ang="0">
                    <a:pos x="21" y="42"/>
                  </a:cxn>
                  <a:cxn ang="0">
                    <a:pos x="37" y="58"/>
                  </a:cxn>
                  <a:cxn ang="0">
                    <a:pos x="79" y="63"/>
                  </a:cxn>
                  <a:cxn ang="0">
                    <a:pos x="90" y="42"/>
                  </a:cxn>
                  <a:cxn ang="0">
                    <a:pos x="63" y="26"/>
                  </a:cxn>
                  <a:cxn ang="0">
                    <a:pos x="10" y="47"/>
                  </a:cxn>
                  <a:cxn ang="0">
                    <a:pos x="10" y="63"/>
                  </a:cxn>
                  <a:cxn ang="0">
                    <a:pos x="26" y="74"/>
                  </a:cxn>
                  <a:cxn ang="0">
                    <a:pos x="68" y="58"/>
                  </a:cxn>
                  <a:cxn ang="0">
                    <a:pos x="74" y="37"/>
                  </a:cxn>
                  <a:cxn ang="0">
                    <a:pos x="47" y="21"/>
                  </a:cxn>
                  <a:cxn ang="0">
                    <a:pos x="26" y="47"/>
                  </a:cxn>
                  <a:cxn ang="0">
                    <a:pos x="63" y="42"/>
                  </a:cxn>
                  <a:cxn ang="0">
                    <a:pos x="79" y="26"/>
                  </a:cxn>
                  <a:cxn ang="0">
                    <a:pos x="63" y="10"/>
                  </a:cxn>
                  <a:cxn ang="0">
                    <a:pos x="21" y="5"/>
                  </a:cxn>
                  <a:cxn ang="0">
                    <a:pos x="5" y="31"/>
                  </a:cxn>
                  <a:cxn ang="0">
                    <a:pos x="0" y="63"/>
                  </a:cxn>
                </a:cxnLst>
                <a:rect l="0" t="0" r="r" b="b"/>
                <a:pathLst>
                  <a:path w="126" h="84">
                    <a:moveTo>
                      <a:pt x="5" y="58"/>
                    </a:moveTo>
                    <a:lnTo>
                      <a:pt x="5" y="58"/>
                    </a:lnTo>
                    <a:lnTo>
                      <a:pt x="26" y="42"/>
                    </a:lnTo>
                    <a:lnTo>
                      <a:pt x="26" y="42"/>
                    </a:lnTo>
                    <a:lnTo>
                      <a:pt x="37" y="31"/>
                    </a:lnTo>
                    <a:lnTo>
                      <a:pt x="37" y="31"/>
                    </a:lnTo>
                    <a:lnTo>
                      <a:pt x="42" y="31"/>
                    </a:lnTo>
                    <a:lnTo>
                      <a:pt x="47" y="37"/>
                    </a:lnTo>
                    <a:lnTo>
                      <a:pt x="47" y="37"/>
                    </a:lnTo>
                    <a:lnTo>
                      <a:pt x="63" y="10"/>
                    </a:lnTo>
                    <a:lnTo>
                      <a:pt x="63" y="10"/>
                    </a:lnTo>
                    <a:lnTo>
                      <a:pt x="26" y="16"/>
                    </a:lnTo>
                    <a:lnTo>
                      <a:pt x="26" y="16"/>
                    </a:lnTo>
                    <a:lnTo>
                      <a:pt x="10" y="21"/>
                    </a:lnTo>
                    <a:lnTo>
                      <a:pt x="10" y="31"/>
                    </a:lnTo>
                    <a:lnTo>
                      <a:pt x="10" y="42"/>
                    </a:lnTo>
                    <a:lnTo>
                      <a:pt x="26" y="47"/>
                    </a:lnTo>
                    <a:lnTo>
                      <a:pt x="26" y="47"/>
                    </a:lnTo>
                    <a:lnTo>
                      <a:pt x="53" y="58"/>
                    </a:lnTo>
                    <a:lnTo>
                      <a:pt x="53" y="58"/>
                    </a:lnTo>
                    <a:lnTo>
                      <a:pt x="53" y="31"/>
                    </a:lnTo>
                    <a:lnTo>
                      <a:pt x="53" y="31"/>
                    </a:lnTo>
                    <a:lnTo>
                      <a:pt x="37" y="37"/>
                    </a:lnTo>
                    <a:lnTo>
                      <a:pt x="26" y="42"/>
                    </a:lnTo>
                    <a:lnTo>
                      <a:pt x="26" y="42"/>
                    </a:lnTo>
                    <a:lnTo>
                      <a:pt x="37" y="68"/>
                    </a:lnTo>
                    <a:lnTo>
                      <a:pt x="37" y="68"/>
                    </a:lnTo>
                    <a:lnTo>
                      <a:pt x="53" y="58"/>
                    </a:lnTo>
                    <a:lnTo>
                      <a:pt x="58" y="58"/>
                    </a:lnTo>
                    <a:lnTo>
                      <a:pt x="68" y="63"/>
                    </a:lnTo>
                    <a:lnTo>
                      <a:pt x="68" y="63"/>
                    </a:lnTo>
                    <a:lnTo>
                      <a:pt x="74" y="31"/>
                    </a:lnTo>
                    <a:lnTo>
                      <a:pt x="74" y="31"/>
                    </a:lnTo>
                    <a:lnTo>
                      <a:pt x="58" y="31"/>
                    </a:lnTo>
                    <a:lnTo>
                      <a:pt x="42" y="26"/>
                    </a:lnTo>
                    <a:lnTo>
                      <a:pt x="42" y="26"/>
                    </a:lnTo>
                    <a:lnTo>
                      <a:pt x="42" y="58"/>
                    </a:lnTo>
                    <a:lnTo>
                      <a:pt x="42" y="58"/>
                    </a:lnTo>
                    <a:lnTo>
                      <a:pt x="58" y="58"/>
                    </a:lnTo>
                    <a:lnTo>
                      <a:pt x="68" y="63"/>
                    </a:lnTo>
                    <a:lnTo>
                      <a:pt x="100" y="74"/>
                    </a:lnTo>
                    <a:lnTo>
                      <a:pt x="100" y="74"/>
                    </a:lnTo>
                    <a:lnTo>
                      <a:pt x="116" y="47"/>
                    </a:lnTo>
                    <a:lnTo>
                      <a:pt x="116" y="47"/>
                    </a:lnTo>
                    <a:lnTo>
                      <a:pt x="90" y="37"/>
                    </a:lnTo>
                    <a:lnTo>
                      <a:pt x="90" y="37"/>
                    </a:lnTo>
                    <a:lnTo>
                      <a:pt x="74" y="58"/>
                    </a:lnTo>
                    <a:lnTo>
                      <a:pt x="74" y="58"/>
                    </a:lnTo>
                    <a:lnTo>
                      <a:pt x="116" y="84"/>
                    </a:lnTo>
                    <a:lnTo>
                      <a:pt x="116" y="84"/>
                    </a:lnTo>
                    <a:lnTo>
                      <a:pt x="121" y="84"/>
                    </a:lnTo>
                    <a:lnTo>
                      <a:pt x="121" y="79"/>
                    </a:lnTo>
                    <a:lnTo>
                      <a:pt x="121" y="79"/>
                    </a:lnTo>
                    <a:lnTo>
                      <a:pt x="111" y="58"/>
                    </a:lnTo>
                    <a:lnTo>
                      <a:pt x="95" y="37"/>
                    </a:lnTo>
                    <a:lnTo>
                      <a:pt x="95" y="37"/>
                    </a:lnTo>
                    <a:lnTo>
                      <a:pt x="79" y="31"/>
                    </a:lnTo>
                    <a:lnTo>
                      <a:pt x="68" y="37"/>
                    </a:lnTo>
                    <a:lnTo>
                      <a:pt x="63" y="47"/>
                    </a:lnTo>
                    <a:lnTo>
                      <a:pt x="68" y="58"/>
                    </a:lnTo>
                    <a:lnTo>
                      <a:pt x="68" y="58"/>
                    </a:lnTo>
                    <a:lnTo>
                      <a:pt x="100" y="74"/>
                    </a:lnTo>
                    <a:lnTo>
                      <a:pt x="100" y="74"/>
                    </a:lnTo>
                    <a:lnTo>
                      <a:pt x="111" y="79"/>
                    </a:lnTo>
                    <a:lnTo>
                      <a:pt x="121" y="68"/>
                    </a:lnTo>
                    <a:lnTo>
                      <a:pt x="126" y="58"/>
                    </a:lnTo>
                    <a:lnTo>
                      <a:pt x="121" y="52"/>
                    </a:lnTo>
                    <a:lnTo>
                      <a:pt x="116" y="47"/>
                    </a:lnTo>
                    <a:lnTo>
                      <a:pt x="116" y="47"/>
                    </a:lnTo>
                    <a:lnTo>
                      <a:pt x="79" y="31"/>
                    </a:lnTo>
                    <a:lnTo>
                      <a:pt x="58" y="26"/>
                    </a:lnTo>
                    <a:lnTo>
                      <a:pt x="42" y="26"/>
                    </a:lnTo>
                    <a:lnTo>
                      <a:pt x="42" y="26"/>
                    </a:lnTo>
                    <a:lnTo>
                      <a:pt x="26" y="31"/>
                    </a:lnTo>
                    <a:lnTo>
                      <a:pt x="21" y="42"/>
                    </a:lnTo>
                    <a:lnTo>
                      <a:pt x="26" y="52"/>
                    </a:lnTo>
                    <a:lnTo>
                      <a:pt x="37" y="58"/>
                    </a:lnTo>
                    <a:lnTo>
                      <a:pt x="37" y="58"/>
                    </a:lnTo>
                    <a:lnTo>
                      <a:pt x="58" y="63"/>
                    </a:lnTo>
                    <a:lnTo>
                      <a:pt x="79" y="63"/>
                    </a:lnTo>
                    <a:lnTo>
                      <a:pt x="79" y="63"/>
                    </a:lnTo>
                    <a:lnTo>
                      <a:pt x="90" y="58"/>
                    </a:lnTo>
                    <a:lnTo>
                      <a:pt x="95" y="47"/>
                    </a:lnTo>
                    <a:lnTo>
                      <a:pt x="90" y="42"/>
                    </a:lnTo>
                    <a:lnTo>
                      <a:pt x="84" y="31"/>
                    </a:lnTo>
                    <a:lnTo>
                      <a:pt x="84" y="31"/>
                    </a:lnTo>
                    <a:lnTo>
                      <a:pt x="63" y="26"/>
                    </a:lnTo>
                    <a:lnTo>
                      <a:pt x="47" y="26"/>
                    </a:lnTo>
                    <a:lnTo>
                      <a:pt x="32" y="37"/>
                    </a:lnTo>
                    <a:lnTo>
                      <a:pt x="10" y="47"/>
                    </a:lnTo>
                    <a:lnTo>
                      <a:pt x="10" y="47"/>
                    </a:lnTo>
                    <a:lnTo>
                      <a:pt x="10" y="52"/>
                    </a:lnTo>
                    <a:lnTo>
                      <a:pt x="10" y="63"/>
                    </a:lnTo>
                    <a:lnTo>
                      <a:pt x="16" y="68"/>
                    </a:lnTo>
                    <a:lnTo>
                      <a:pt x="26" y="74"/>
                    </a:lnTo>
                    <a:lnTo>
                      <a:pt x="26" y="74"/>
                    </a:lnTo>
                    <a:lnTo>
                      <a:pt x="47" y="68"/>
                    </a:lnTo>
                    <a:lnTo>
                      <a:pt x="68" y="58"/>
                    </a:lnTo>
                    <a:lnTo>
                      <a:pt x="68" y="58"/>
                    </a:lnTo>
                    <a:lnTo>
                      <a:pt x="74" y="52"/>
                    </a:lnTo>
                    <a:lnTo>
                      <a:pt x="79" y="42"/>
                    </a:lnTo>
                    <a:lnTo>
                      <a:pt x="74" y="37"/>
                    </a:lnTo>
                    <a:lnTo>
                      <a:pt x="68" y="31"/>
                    </a:lnTo>
                    <a:lnTo>
                      <a:pt x="68" y="31"/>
                    </a:lnTo>
                    <a:lnTo>
                      <a:pt x="47" y="21"/>
                    </a:lnTo>
                    <a:lnTo>
                      <a:pt x="26" y="16"/>
                    </a:lnTo>
                    <a:lnTo>
                      <a:pt x="26" y="16"/>
                    </a:lnTo>
                    <a:lnTo>
                      <a:pt x="26" y="47"/>
                    </a:lnTo>
                    <a:lnTo>
                      <a:pt x="26" y="47"/>
                    </a:lnTo>
                    <a:lnTo>
                      <a:pt x="63" y="42"/>
                    </a:lnTo>
                    <a:lnTo>
                      <a:pt x="63" y="42"/>
                    </a:lnTo>
                    <a:lnTo>
                      <a:pt x="68" y="42"/>
                    </a:lnTo>
                    <a:lnTo>
                      <a:pt x="74" y="37"/>
                    </a:lnTo>
                    <a:lnTo>
                      <a:pt x="79" y="26"/>
                    </a:lnTo>
                    <a:lnTo>
                      <a:pt x="74" y="21"/>
                    </a:lnTo>
                    <a:lnTo>
                      <a:pt x="74" y="21"/>
                    </a:lnTo>
                    <a:lnTo>
                      <a:pt x="63" y="10"/>
                    </a:lnTo>
                    <a:lnTo>
                      <a:pt x="53" y="0"/>
                    </a:lnTo>
                    <a:lnTo>
                      <a:pt x="37" y="0"/>
                    </a:lnTo>
                    <a:lnTo>
                      <a:pt x="21" y="5"/>
                    </a:lnTo>
                    <a:lnTo>
                      <a:pt x="21" y="5"/>
                    </a:lnTo>
                    <a:lnTo>
                      <a:pt x="10" y="16"/>
                    </a:lnTo>
                    <a:lnTo>
                      <a:pt x="5" y="31"/>
                    </a:lnTo>
                    <a:lnTo>
                      <a:pt x="0" y="58"/>
                    </a:lnTo>
                    <a:lnTo>
                      <a:pt x="0" y="58"/>
                    </a:lnTo>
                    <a:lnTo>
                      <a:pt x="0" y="63"/>
                    </a:lnTo>
                    <a:lnTo>
                      <a:pt x="5" y="58"/>
                    </a:lnTo>
                    <a:lnTo>
                      <a:pt x="5" y="58"/>
                    </a:ln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</p:grpSp>
      </p:grpSp>
      <p:sp>
        <p:nvSpPr>
          <p:cNvPr id="1221645" name="Text Box 13"/>
          <p:cNvSpPr txBox="1">
            <a:spLocks noChangeArrowheads="1"/>
          </p:cNvSpPr>
          <p:nvPr/>
        </p:nvSpPr>
        <p:spPr bwMode="auto">
          <a:xfrm>
            <a:off x="6252341" y="1565504"/>
            <a:ext cx="2004267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GB" sz="2000" dirty="0"/>
              <a:t>Customer Value</a:t>
            </a:r>
            <a:br>
              <a:rPr lang="en-GB" sz="2000" dirty="0"/>
            </a:br>
            <a:r>
              <a:rPr lang="en-GB" sz="2000" dirty="0"/>
              <a:t>advantage</a:t>
            </a:r>
          </a:p>
        </p:txBody>
      </p:sp>
      <p:sp>
        <p:nvSpPr>
          <p:cNvPr id="1221637" name="Text Box 5"/>
          <p:cNvSpPr txBox="1">
            <a:spLocks noChangeArrowheads="1"/>
          </p:cNvSpPr>
          <p:nvPr/>
        </p:nvSpPr>
        <p:spPr bwMode="auto">
          <a:xfrm>
            <a:off x="6077361" y="3254000"/>
            <a:ext cx="1226618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000" dirty="0"/>
              <a:t>Positions</a:t>
            </a:r>
          </a:p>
        </p:txBody>
      </p:sp>
      <p:sp>
        <p:nvSpPr>
          <p:cNvPr id="1221636" name="Text Box 4"/>
          <p:cNvSpPr txBox="1">
            <a:spLocks noChangeArrowheads="1"/>
          </p:cNvSpPr>
          <p:nvPr/>
        </p:nvSpPr>
        <p:spPr bwMode="auto">
          <a:xfrm>
            <a:off x="1187903" y="5566228"/>
            <a:ext cx="1513556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000" dirty="0"/>
              <a:t>Capabilities</a:t>
            </a:r>
          </a:p>
        </p:txBody>
      </p:sp>
      <p:sp>
        <p:nvSpPr>
          <p:cNvPr id="1221644" name="Text Box 12"/>
          <p:cNvSpPr txBox="1">
            <a:spLocks noChangeArrowheads="1"/>
          </p:cNvSpPr>
          <p:nvPr/>
        </p:nvSpPr>
        <p:spPr bwMode="auto">
          <a:xfrm>
            <a:off x="924916" y="1638074"/>
            <a:ext cx="1382110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GB" sz="2000"/>
              <a:t>Cost </a:t>
            </a:r>
            <a:br>
              <a:rPr lang="en-GB" sz="2000"/>
            </a:br>
            <a:r>
              <a:rPr lang="en-GB" sz="2000"/>
              <a:t>advantage</a:t>
            </a:r>
          </a:p>
        </p:txBody>
      </p:sp>
      <p:sp>
        <p:nvSpPr>
          <p:cNvPr id="10256" name="Rectangle 16"/>
          <p:cNvSpPr>
            <a:spLocks noGrp="1" noChangeArrowheads="1"/>
          </p:cNvSpPr>
          <p:nvPr>
            <p:ph type="title"/>
          </p:nvPr>
        </p:nvSpPr>
        <p:spPr>
          <a:xfrm>
            <a:off x="165100" y="2043"/>
            <a:ext cx="8664575" cy="790575"/>
          </a:xfrm>
        </p:spPr>
        <p:txBody>
          <a:bodyPr/>
          <a:lstStyle/>
          <a:p>
            <a:r>
              <a:rPr lang="en-GB" sz="2400" dirty="0"/>
              <a:t>Different perspectives on competitive advantage</a:t>
            </a:r>
          </a:p>
        </p:txBody>
      </p:sp>
      <p:grpSp>
        <p:nvGrpSpPr>
          <p:cNvPr id="358" name="Group 357"/>
          <p:cNvGrpSpPr/>
          <p:nvPr/>
        </p:nvGrpSpPr>
        <p:grpSpPr>
          <a:xfrm>
            <a:off x="4824412" y="1296080"/>
            <a:ext cx="550863" cy="609600"/>
            <a:chOff x="8593137" y="4243388"/>
            <a:chExt cx="550863" cy="609600"/>
          </a:xfrm>
          <a:effectLst>
            <a:glow rad="101600">
              <a:schemeClr val="accent3">
                <a:satMod val="175000"/>
                <a:alpha val="40000"/>
              </a:schemeClr>
            </a:glow>
          </a:effectLst>
        </p:grpSpPr>
        <p:sp>
          <p:nvSpPr>
            <p:cNvPr id="62618" name="Freeform 154"/>
            <p:cNvSpPr>
              <a:spLocks/>
            </p:cNvSpPr>
            <p:nvPr/>
          </p:nvSpPr>
          <p:spPr bwMode="auto">
            <a:xfrm>
              <a:off x="8593137" y="4335463"/>
              <a:ext cx="550863" cy="517525"/>
            </a:xfrm>
            <a:custGeom>
              <a:avLst/>
              <a:gdLst/>
              <a:ahLst/>
              <a:cxnLst>
                <a:cxn ang="0">
                  <a:pos x="186" y="23"/>
                </a:cxn>
                <a:cxn ang="0">
                  <a:pos x="183" y="23"/>
                </a:cxn>
                <a:cxn ang="0">
                  <a:pos x="179" y="24"/>
                </a:cxn>
                <a:cxn ang="0">
                  <a:pos x="172" y="24"/>
                </a:cxn>
                <a:cxn ang="0">
                  <a:pos x="162" y="24"/>
                </a:cxn>
                <a:cxn ang="0">
                  <a:pos x="151" y="23"/>
                </a:cxn>
                <a:cxn ang="0">
                  <a:pos x="141" y="21"/>
                </a:cxn>
                <a:cxn ang="0">
                  <a:pos x="130" y="17"/>
                </a:cxn>
                <a:cxn ang="0">
                  <a:pos x="122" y="11"/>
                </a:cxn>
                <a:cxn ang="0">
                  <a:pos x="116" y="9"/>
                </a:cxn>
                <a:cxn ang="0">
                  <a:pos x="103" y="5"/>
                </a:cxn>
                <a:cxn ang="0">
                  <a:pos x="85" y="2"/>
                </a:cxn>
                <a:cxn ang="0">
                  <a:pos x="63" y="0"/>
                </a:cxn>
                <a:cxn ang="0">
                  <a:pos x="42" y="4"/>
                </a:cxn>
                <a:cxn ang="0">
                  <a:pos x="22" y="16"/>
                </a:cxn>
                <a:cxn ang="0">
                  <a:pos x="7" y="37"/>
                </a:cxn>
                <a:cxn ang="0">
                  <a:pos x="0" y="72"/>
                </a:cxn>
                <a:cxn ang="0">
                  <a:pos x="0" y="80"/>
                </a:cxn>
                <a:cxn ang="0">
                  <a:pos x="0" y="100"/>
                </a:cxn>
                <a:cxn ang="0">
                  <a:pos x="3" y="129"/>
                </a:cxn>
                <a:cxn ang="0">
                  <a:pos x="11" y="166"/>
                </a:cxn>
                <a:cxn ang="0">
                  <a:pos x="27" y="205"/>
                </a:cxn>
                <a:cxn ang="0">
                  <a:pos x="50" y="245"/>
                </a:cxn>
                <a:cxn ang="0">
                  <a:pos x="86" y="282"/>
                </a:cxn>
                <a:cxn ang="0">
                  <a:pos x="135" y="313"/>
                </a:cxn>
                <a:cxn ang="0">
                  <a:pos x="137" y="313"/>
                </a:cxn>
                <a:cxn ang="0">
                  <a:pos x="141" y="312"/>
                </a:cxn>
                <a:cxn ang="0">
                  <a:pos x="149" y="312"/>
                </a:cxn>
                <a:cxn ang="0">
                  <a:pos x="157" y="312"/>
                </a:cxn>
                <a:cxn ang="0">
                  <a:pos x="167" y="313"/>
                </a:cxn>
                <a:cxn ang="0">
                  <a:pos x="177" y="314"/>
                </a:cxn>
                <a:cxn ang="0">
                  <a:pos x="187" y="318"/>
                </a:cxn>
                <a:cxn ang="0">
                  <a:pos x="195" y="322"/>
                </a:cxn>
                <a:cxn ang="0">
                  <a:pos x="201" y="324"/>
                </a:cxn>
                <a:cxn ang="0">
                  <a:pos x="216" y="326"/>
                </a:cxn>
                <a:cxn ang="0">
                  <a:pos x="236" y="325"/>
                </a:cxn>
                <a:cxn ang="0">
                  <a:pos x="261" y="317"/>
                </a:cxn>
                <a:cxn ang="0">
                  <a:pos x="287" y="296"/>
                </a:cxn>
                <a:cxn ang="0">
                  <a:pos x="312" y="259"/>
                </a:cxn>
                <a:cxn ang="0">
                  <a:pos x="333" y="201"/>
                </a:cxn>
                <a:cxn ang="0">
                  <a:pos x="347" y="119"/>
                </a:cxn>
                <a:cxn ang="0">
                  <a:pos x="347" y="112"/>
                </a:cxn>
                <a:cxn ang="0">
                  <a:pos x="345" y="95"/>
                </a:cxn>
                <a:cxn ang="0">
                  <a:pos x="339" y="72"/>
                </a:cxn>
                <a:cxn ang="0">
                  <a:pos x="328" y="48"/>
                </a:cxn>
                <a:cxn ang="0">
                  <a:pos x="309" y="27"/>
                </a:cxn>
                <a:cxn ang="0">
                  <a:pos x="281" y="12"/>
                </a:cxn>
                <a:cxn ang="0">
                  <a:pos x="240" y="10"/>
                </a:cxn>
                <a:cxn ang="0">
                  <a:pos x="186" y="23"/>
                </a:cxn>
              </a:cxnLst>
              <a:rect l="0" t="0" r="r" b="b"/>
              <a:pathLst>
                <a:path w="347" h="326">
                  <a:moveTo>
                    <a:pt x="186" y="23"/>
                  </a:moveTo>
                  <a:lnTo>
                    <a:pt x="183" y="23"/>
                  </a:lnTo>
                  <a:lnTo>
                    <a:pt x="179" y="24"/>
                  </a:lnTo>
                  <a:lnTo>
                    <a:pt x="172" y="24"/>
                  </a:lnTo>
                  <a:lnTo>
                    <a:pt x="162" y="24"/>
                  </a:lnTo>
                  <a:lnTo>
                    <a:pt x="151" y="23"/>
                  </a:lnTo>
                  <a:lnTo>
                    <a:pt x="141" y="21"/>
                  </a:lnTo>
                  <a:lnTo>
                    <a:pt x="130" y="17"/>
                  </a:lnTo>
                  <a:lnTo>
                    <a:pt x="122" y="11"/>
                  </a:lnTo>
                  <a:lnTo>
                    <a:pt x="116" y="9"/>
                  </a:lnTo>
                  <a:lnTo>
                    <a:pt x="103" y="5"/>
                  </a:lnTo>
                  <a:lnTo>
                    <a:pt x="85" y="2"/>
                  </a:lnTo>
                  <a:lnTo>
                    <a:pt x="63" y="0"/>
                  </a:lnTo>
                  <a:lnTo>
                    <a:pt x="42" y="4"/>
                  </a:lnTo>
                  <a:lnTo>
                    <a:pt x="22" y="16"/>
                  </a:lnTo>
                  <a:lnTo>
                    <a:pt x="7" y="37"/>
                  </a:lnTo>
                  <a:lnTo>
                    <a:pt x="0" y="72"/>
                  </a:lnTo>
                  <a:lnTo>
                    <a:pt x="0" y="80"/>
                  </a:lnTo>
                  <a:lnTo>
                    <a:pt x="0" y="100"/>
                  </a:lnTo>
                  <a:lnTo>
                    <a:pt x="3" y="129"/>
                  </a:lnTo>
                  <a:lnTo>
                    <a:pt x="11" y="166"/>
                  </a:lnTo>
                  <a:lnTo>
                    <a:pt x="27" y="205"/>
                  </a:lnTo>
                  <a:lnTo>
                    <a:pt x="50" y="245"/>
                  </a:lnTo>
                  <a:lnTo>
                    <a:pt x="86" y="282"/>
                  </a:lnTo>
                  <a:lnTo>
                    <a:pt x="135" y="313"/>
                  </a:lnTo>
                  <a:lnTo>
                    <a:pt x="137" y="313"/>
                  </a:lnTo>
                  <a:lnTo>
                    <a:pt x="141" y="312"/>
                  </a:lnTo>
                  <a:lnTo>
                    <a:pt x="149" y="312"/>
                  </a:lnTo>
                  <a:lnTo>
                    <a:pt x="157" y="312"/>
                  </a:lnTo>
                  <a:lnTo>
                    <a:pt x="167" y="313"/>
                  </a:lnTo>
                  <a:lnTo>
                    <a:pt x="177" y="314"/>
                  </a:lnTo>
                  <a:lnTo>
                    <a:pt x="187" y="318"/>
                  </a:lnTo>
                  <a:lnTo>
                    <a:pt x="195" y="322"/>
                  </a:lnTo>
                  <a:lnTo>
                    <a:pt x="201" y="324"/>
                  </a:lnTo>
                  <a:lnTo>
                    <a:pt x="216" y="326"/>
                  </a:lnTo>
                  <a:lnTo>
                    <a:pt x="236" y="325"/>
                  </a:lnTo>
                  <a:lnTo>
                    <a:pt x="261" y="317"/>
                  </a:lnTo>
                  <a:lnTo>
                    <a:pt x="287" y="296"/>
                  </a:lnTo>
                  <a:lnTo>
                    <a:pt x="312" y="259"/>
                  </a:lnTo>
                  <a:lnTo>
                    <a:pt x="333" y="201"/>
                  </a:lnTo>
                  <a:lnTo>
                    <a:pt x="347" y="119"/>
                  </a:lnTo>
                  <a:lnTo>
                    <a:pt x="347" y="112"/>
                  </a:lnTo>
                  <a:lnTo>
                    <a:pt x="345" y="95"/>
                  </a:lnTo>
                  <a:lnTo>
                    <a:pt x="339" y="72"/>
                  </a:lnTo>
                  <a:lnTo>
                    <a:pt x="328" y="48"/>
                  </a:lnTo>
                  <a:lnTo>
                    <a:pt x="309" y="27"/>
                  </a:lnTo>
                  <a:lnTo>
                    <a:pt x="281" y="12"/>
                  </a:lnTo>
                  <a:lnTo>
                    <a:pt x="240" y="10"/>
                  </a:lnTo>
                  <a:lnTo>
                    <a:pt x="186" y="23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635" name="Freeform 171"/>
            <p:cNvSpPr>
              <a:spLocks/>
            </p:cNvSpPr>
            <p:nvPr/>
          </p:nvSpPr>
          <p:spPr bwMode="auto">
            <a:xfrm>
              <a:off x="8637587" y="4452938"/>
              <a:ext cx="144463" cy="249238"/>
            </a:xfrm>
            <a:custGeom>
              <a:avLst/>
              <a:gdLst/>
              <a:ahLst/>
              <a:cxnLst>
                <a:cxn ang="0">
                  <a:pos x="79" y="157"/>
                </a:cxn>
                <a:cxn ang="0">
                  <a:pos x="87" y="155"/>
                </a:cxn>
                <a:cxn ang="0">
                  <a:pos x="91" y="150"/>
                </a:cxn>
                <a:cxn ang="0">
                  <a:pos x="89" y="143"/>
                </a:cxn>
                <a:cxn ang="0">
                  <a:pos x="86" y="133"/>
                </a:cxn>
                <a:cxn ang="0">
                  <a:pos x="81" y="121"/>
                </a:cxn>
                <a:cxn ang="0">
                  <a:pos x="74" y="108"/>
                </a:cxn>
                <a:cxn ang="0">
                  <a:pos x="68" y="94"/>
                </a:cxn>
                <a:cxn ang="0">
                  <a:pos x="62" y="78"/>
                </a:cxn>
                <a:cxn ang="0">
                  <a:pos x="57" y="48"/>
                </a:cxn>
                <a:cxn ang="0">
                  <a:pos x="55" y="22"/>
                </a:cxn>
                <a:cxn ang="0">
                  <a:pos x="49" y="6"/>
                </a:cxn>
                <a:cxn ang="0">
                  <a:pos x="38" y="0"/>
                </a:cxn>
                <a:cxn ang="0">
                  <a:pos x="27" y="3"/>
                </a:cxn>
                <a:cxn ang="0">
                  <a:pos x="18" y="9"/>
                </a:cxn>
                <a:cxn ang="0">
                  <a:pos x="10" y="16"/>
                </a:cxn>
                <a:cxn ang="0">
                  <a:pos x="5" y="27"/>
                </a:cxn>
                <a:cxn ang="0">
                  <a:pos x="2" y="39"/>
                </a:cxn>
                <a:cxn ang="0">
                  <a:pos x="0" y="53"/>
                </a:cxn>
                <a:cxn ang="0">
                  <a:pos x="0" y="67"/>
                </a:cxn>
                <a:cxn ang="0">
                  <a:pos x="3" y="84"/>
                </a:cxn>
                <a:cxn ang="0">
                  <a:pos x="8" y="99"/>
                </a:cxn>
                <a:cxn ang="0">
                  <a:pos x="16" y="114"/>
                </a:cxn>
                <a:cxn ang="0">
                  <a:pos x="25" y="127"/>
                </a:cxn>
                <a:cxn ang="0">
                  <a:pos x="34" y="138"/>
                </a:cxn>
                <a:cxn ang="0">
                  <a:pos x="44" y="146"/>
                </a:cxn>
                <a:cxn ang="0">
                  <a:pos x="56" y="153"/>
                </a:cxn>
                <a:cxn ang="0">
                  <a:pos x="67" y="156"/>
                </a:cxn>
                <a:cxn ang="0">
                  <a:pos x="79" y="157"/>
                </a:cxn>
              </a:cxnLst>
              <a:rect l="0" t="0" r="r" b="b"/>
              <a:pathLst>
                <a:path w="91" h="157">
                  <a:moveTo>
                    <a:pt x="79" y="157"/>
                  </a:moveTo>
                  <a:lnTo>
                    <a:pt x="87" y="155"/>
                  </a:lnTo>
                  <a:lnTo>
                    <a:pt x="91" y="150"/>
                  </a:lnTo>
                  <a:lnTo>
                    <a:pt x="89" y="143"/>
                  </a:lnTo>
                  <a:lnTo>
                    <a:pt x="86" y="133"/>
                  </a:lnTo>
                  <a:lnTo>
                    <a:pt x="81" y="121"/>
                  </a:lnTo>
                  <a:lnTo>
                    <a:pt x="74" y="108"/>
                  </a:lnTo>
                  <a:lnTo>
                    <a:pt x="68" y="94"/>
                  </a:lnTo>
                  <a:lnTo>
                    <a:pt x="62" y="78"/>
                  </a:lnTo>
                  <a:lnTo>
                    <a:pt x="57" y="48"/>
                  </a:lnTo>
                  <a:lnTo>
                    <a:pt x="55" y="22"/>
                  </a:lnTo>
                  <a:lnTo>
                    <a:pt x="49" y="6"/>
                  </a:lnTo>
                  <a:lnTo>
                    <a:pt x="38" y="0"/>
                  </a:lnTo>
                  <a:lnTo>
                    <a:pt x="27" y="3"/>
                  </a:lnTo>
                  <a:lnTo>
                    <a:pt x="18" y="9"/>
                  </a:lnTo>
                  <a:lnTo>
                    <a:pt x="10" y="16"/>
                  </a:lnTo>
                  <a:lnTo>
                    <a:pt x="5" y="27"/>
                  </a:lnTo>
                  <a:lnTo>
                    <a:pt x="2" y="39"/>
                  </a:lnTo>
                  <a:lnTo>
                    <a:pt x="0" y="53"/>
                  </a:lnTo>
                  <a:lnTo>
                    <a:pt x="0" y="67"/>
                  </a:lnTo>
                  <a:lnTo>
                    <a:pt x="3" y="84"/>
                  </a:lnTo>
                  <a:lnTo>
                    <a:pt x="8" y="99"/>
                  </a:lnTo>
                  <a:lnTo>
                    <a:pt x="16" y="114"/>
                  </a:lnTo>
                  <a:lnTo>
                    <a:pt x="25" y="127"/>
                  </a:lnTo>
                  <a:lnTo>
                    <a:pt x="34" y="138"/>
                  </a:lnTo>
                  <a:lnTo>
                    <a:pt x="44" y="146"/>
                  </a:lnTo>
                  <a:lnTo>
                    <a:pt x="56" y="153"/>
                  </a:lnTo>
                  <a:lnTo>
                    <a:pt x="67" y="156"/>
                  </a:lnTo>
                  <a:lnTo>
                    <a:pt x="79" y="157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653" name="Freeform 189"/>
            <p:cNvSpPr>
              <a:spLocks/>
            </p:cNvSpPr>
            <p:nvPr/>
          </p:nvSpPr>
          <p:spPr bwMode="auto">
            <a:xfrm>
              <a:off x="8851899" y="4243388"/>
              <a:ext cx="65088" cy="147638"/>
            </a:xfrm>
            <a:custGeom>
              <a:avLst/>
              <a:gdLst/>
              <a:ahLst/>
              <a:cxnLst>
                <a:cxn ang="0">
                  <a:pos x="4" y="88"/>
                </a:cxn>
                <a:cxn ang="0">
                  <a:pos x="1" y="76"/>
                </a:cxn>
                <a:cxn ang="0">
                  <a:pos x="0" y="64"/>
                </a:cxn>
                <a:cxn ang="0">
                  <a:pos x="1" y="52"/>
                </a:cxn>
                <a:cxn ang="0">
                  <a:pos x="3" y="40"/>
                </a:cxn>
                <a:cxn ang="0">
                  <a:pos x="7" y="29"/>
                </a:cxn>
                <a:cxn ang="0">
                  <a:pos x="13" y="20"/>
                </a:cxn>
                <a:cxn ang="0">
                  <a:pos x="19" y="10"/>
                </a:cxn>
                <a:cxn ang="0">
                  <a:pos x="27" y="2"/>
                </a:cxn>
                <a:cxn ang="0">
                  <a:pos x="29" y="0"/>
                </a:cxn>
                <a:cxn ang="0">
                  <a:pos x="32" y="0"/>
                </a:cxn>
                <a:cxn ang="0">
                  <a:pos x="36" y="1"/>
                </a:cxn>
                <a:cxn ang="0">
                  <a:pos x="38" y="3"/>
                </a:cxn>
                <a:cxn ang="0">
                  <a:pos x="40" y="7"/>
                </a:cxn>
                <a:cxn ang="0">
                  <a:pos x="41" y="9"/>
                </a:cxn>
                <a:cxn ang="0">
                  <a:pos x="41" y="12"/>
                </a:cxn>
                <a:cxn ang="0">
                  <a:pos x="39" y="15"/>
                </a:cxn>
                <a:cxn ang="0">
                  <a:pos x="27" y="28"/>
                </a:cxn>
                <a:cxn ang="0">
                  <a:pos x="18" y="45"/>
                </a:cxn>
                <a:cxn ang="0">
                  <a:pos x="15" y="63"/>
                </a:cxn>
                <a:cxn ang="0">
                  <a:pos x="19" y="82"/>
                </a:cxn>
                <a:cxn ang="0">
                  <a:pos x="19" y="87"/>
                </a:cxn>
                <a:cxn ang="0">
                  <a:pos x="19" y="89"/>
                </a:cxn>
                <a:cxn ang="0">
                  <a:pos x="17" y="92"/>
                </a:cxn>
                <a:cxn ang="0">
                  <a:pos x="15" y="93"/>
                </a:cxn>
                <a:cxn ang="0">
                  <a:pos x="12" y="93"/>
                </a:cxn>
                <a:cxn ang="0">
                  <a:pos x="9" y="92"/>
                </a:cxn>
                <a:cxn ang="0">
                  <a:pos x="6" y="91"/>
                </a:cxn>
                <a:cxn ang="0">
                  <a:pos x="4" y="88"/>
                </a:cxn>
                <a:cxn ang="0">
                  <a:pos x="4" y="88"/>
                </a:cxn>
              </a:cxnLst>
              <a:rect l="0" t="0" r="r" b="b"/>
              <a:pathLst>
                <a:path w="41" h="93">
                  <a:moveTo>
                    <a:pt x="4" y="88"/>
                  </a:moveTo>
                  <a:lnTo>
                    <a:pt x="1" y="76"/>
                  </a:lnTo>
                  <a:lnTo>
                    <a:pt x="0" y="64"/>
                  </a:lnTo>
                  <a:lnTo>
                    <a:pt x="1" y="52"/>
                  </a:lnTo>
                  <a:lnTo>
                    <a:pt x="3" y="40"/>
                  </a:lnTo>
                  <a:lnTo>
                    <a:pt x="7" y="29"/>
                  </a:lnTo>
                  <a:lnTo>
                    <a:pt x="13" y="20"/>
                  </a:lnTo>
                  <a:lnTo>
                    <a:pt x="19" y="10"/>
                  </a:lnTo>
                  <a:lnTo>
                    <a:pt x="27" y="2"/>
                  </a:lnTo>
                  <a:lnTo>
                    <a:pt x="29" y="0"/>
                  </a:lnTo>
                  <a:lnTo>
                    <a:pt x="32" y="0"/>
                  </a:lnTo>
                  <a:lnTo>
                    <a:pt x="36" y="1"/>
                  </a:lnTo>
                  <a:lnTo>
                    <a:pt x="38" y="3"/>
                  </a:lnTo>
                  <a:lnTo>
                    <a:pt x="40" y="7"/>
                  </a:lnTo>
                  <a:lnTo>
                    <a:pt x="41" y="9"/>
                  </a:lnTo>
                  <a:lnTo>
                    <a:pt x="41" y="12"/>
                  </a:lnTo>
                  <a:lnTo>
                    <a:pt x="39" y="15"/>
                  </a:lnTo>
                  <a:lnTo>
                    <a:pt x="27" y="28"/>
                  </a:lnTo>
                  <a:lnTo>
                    <a:pt x="18" y="45"/>
                  </a:lnTo>
                  <a:lnTo>
                    <a:pt x="15" y="63"/>
                  </a:lnTo>
                  <a:lnTo>
                    <a:pt x="19" y="82"/>
                  </a:lnTo>
                  <a:lnTo>
                    <a:pt x="19" y="87"/>
                  </a:lnTo>
                  <a:lnTo>
                    <a:pt x="19" y="89"/>
                  </a:lnTo>
                  <a:lnTo>
                    <a:pt x="17" y="92"/>
                  </a:lnTo>
                  <a:lnTo>
                    <a:pt x="15" y="93"/>
                  </a:lnTo>
                  <a:lnTo>
                    <a:pt x="12" y="93"/>
                  </a:lnTo>
                  <a:lnTo>
                    <a:pt x="9" y="92"/>
                  </a:lnTo>
                  <a:lnTo>
                    <a:pt x="6" y="91"/>
                  </a:lnTo>
                  <a:lnTo>
                    <a:pt x="4" y="88"/>
                  </a:lnTo>
                  <a:lnTo>
                    <a:pt x="4" y="8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359" name="Group 358"/>
          <p:cNvGrpSpPr/>
          <p:nvPr/>
        </p:nvGrpSpPr>
        <p:grpSpPr>
          <a:xfrm>
            <a:off x="3354482" y="2510518"/>
            <a:ext cx="525821" cy="766764"/>
            <a:chOff x="7786688" y="4349751"/>
            <a:chExt cx="588962" cy="858838"/>
          </a:xfrm>
          <a:effectLst>
            <a:glow rad="101600">
              <a:schemeClr val="accent3">
                <a:satMod val="175000"/>
                <a:alpha val="40000"/>
              </a:schemeClr>
            </a:glow>
          </a:effectLst>
        </p:grpSpPr>
        <p:sp>
          <p:nvSpPr>
            <p:cNvPr id="62760" name="Freeform 296"/>
            <p:cNvSpPr>
              <a:spLocks/>
            </p:cNvSpPr>
            <p:nvPr/>
          </p:nvSpPr>
          <p:spPr bwMode="auto">
            <a:xfrm>
              <a:off x="7786688" y="4606926"/>
              <a:ext cx="588962" cy="601663"/>
            </a:xfrm>
            <a:custGeom>
              <a:avLst/>
              <a:gdLst/>
              <a:ahLst/>
              <a:cxnLst>
                <a:cxn ang="0">
                  <a:pos x="305" y="95"/>
                </a:cxn>
                <a:cxn ang="0">
                  <a:pos x="316" y="82"/>
                </a:cxn>
                <a:cxn ang="0">
                  <a:pos x="337" y="60"/>
                </a:cxn>
                <a:cxn ang="0">
                  <a:pos x="369" y="36"/>
                </a:cxn>
                <a:cxn ang="0">
                  <a:pos x="410" y="14"/>
                </a:cxn>
                <a:cxn ang="0">
                  <a:pos x="461" y="1"/>
                </a:cxn>
                <a:cxn ang="0">
                  <a:pos x="522" y="2"/>
                </a:cxn>
                <a:cxn ang="0">
                  <a:pos x="592" y="23"/>
                </a:cxn>
                <a:cxn ang="0">
                  <a:pos x="666" y="68"/>
                </a:cxn>
                <a:cxn ang="0">
                  <a:pos x="714" y="127"/>
                </a:cxn>
                <a:cxn ang="0">
                  <a:pos x="737" y="196"/>
                </a:cxn>
                <a:cxn ang="0">
                  <a:pos x="743" y="270"/>
                </a:cxn>
                <a:cxn ang="0">
                  <a:pos x="737" y="347"/>
                </a:cxn>
                <a:cxn ang="0">
                  <a:pos x="726" y="422"/>
                </a:cxn>
                <a:cxn ang="0">
                  <a:pos x="715" y="492"/>
                </a:cxn>
                <a:cxn ang="0">
                  <a:pos x="711" y="553"/>
                </a:cxn>
                <a:cxn ang="0">
                  <a:pos x="715" y="591"/>
                </a:cxn>
                <a:cxn ang="0">
                  <a:pos x="717" y="611"/>
                </a:cxn>
                <a:cxn ang="0">
                  <a:pos x="715" y="641"/>
                </a:cxn>
                <a:cxn ang="0">
                  <a:pos x="704" y="669"/>
                </a:cxn>
                <a:cxn ang="0">
                  <a:pos x="684" y="685"/>
                </a:cxn>
                <a:cxn ang="0">
                  <a:pos x="661" y="690"/>
                </a:cxn>
                <a:cxn ang="0">
                  <a:pos x="639" y="692"/>
                </a:cxn>
                <a:cxn ang="0">
                  <a:pos x="622" y="689"/>
                </a:cxn>
                <a:cxn ang="0">
                  <a:pos x="608" y="690"/>
                </a:cxn>
                <a:cxn ang="0">
                  <a:pos x="593" y="710"/>
                </a:cxn>
                <a:cxn ang="0">
                  <a:pos x="574" y="737"/>
                </a:cxn>
                <a:cxn ang="0">
                  <a:pos x="547" y="756"/>
                </a:cxn>
                <a:cxn ang="0">
                  <a:pos x="524" y="758"/>
                </a:cxn>
                <a:cxn ang="0">
                  <a:pos x="510" y="755"/>
                </a:cxn>
                <a:cxn ang="0">
                  <a:pos x="496" y="749"/>
                </a:cxn>
                <a:cxn ang="0">
                  <a:pos x="480" y="739"/>
                </a:cxn>
                <a:cxn ang="0">
                  <a:pos x="434" y="704"/>
                </a:cxn>
                <a:cxn ang="0">
                  <a:pos x="356" y="656"/>
                </a:cxn>
                <a:cxn ang="0">
                  <a:pos x="272" y="613"/>
                </a:cxn>
                <a:cxn ang="0">
                  <a:pos x="191" y="572"/>
                </a:cxn>
                <a:cxn ang="0">
                  <a:pos x="118" y="528"/>
                </a:cxn>
                <a:cxn ang="0">
                  <a:pos x="58" y="476"/>
                </a:cxn>
                <a:cxn ang="0">
                  <a:pos x="16" y="414"/>
                </a:cxn>
                <a:cxn ang="0">
                  <a:pos x="0" y="335"/>
                </a:cxn>
                <a:cxn ang="0">
                  <a:pos x="12" y="247"/>
                </a:cxn>
                <a:cxn ang="0">
                  <a:pos x="43" y="179"/>
                </a:cxn>
                <a:cxn ang="0">
                  <a:pos x="88" y="135"/>
                </a:cxn>
                <a:cxn ang="0">
                  <a:pos x="139" y="107"/>
                </a:cxn>
                <a:cxn ang="0">
                  <a:pos x="192" y="95"/>
                </a:cxn>
                <a:cxn ang="0">
                  <a:pos x="241" y="91"/>
                </a:cxn>
                <a:cxn ang="0">
                  <a:pos x="279" y="93"/>
                </a:cxn>
                <a:cxn ang="0">
                  <a:pos x="301" y="97"/>
                </a:cxn>
              </a:cxnLst>
              <a:rect l="0" t="0" r="r" b="b"/>
              <a:pathLst>
                <a:path w="743" h="760">
                  <a:moveTo>
                    <a:pt x="304" y="97"/>
                  </a:moveTo>
                  <a:lnTo>
                    <a:pt x="305" y="95"/>
                  </a:lnTo>
                  <a:lnTo>
                    <a:pt x="310" y="90"/>
                  </a:lnTo>
                  <a:lnTo>
                    <a:pt x="316" y="82"/>
                  </a:lnTo>
                  <a:lnTo>
                    <a:pt x="325" y="72"/>
                  </a:lnTo>
                  <a:lnTo>
                    <a:pt x="337" y="60"/>
                  </a:lnTo>
                  <a:lnTo>
                    <a:pt x="351" y="47"/>
                  </a:lnTo>
                  <a:lnTo>
                    <a:pt x="369" y="36"/>
                  </a:lnTo>
                  <a:lnTo>
                    <a:pt x="388" y="24"/>
                  </a:lnTo>
                  <a:lnTo>
                    <a:pt x="410" y="14"/>
                  </a:lnTo>
                  <a:lnTo>
                    <a:pt x="434" y="6"/>
                  </a:lnTo>
                  <a:lnTo>
                    <a:pt x="461" y="1"/>
                  </a:lnTo>
                  <a:lnTo>
                    <a:pt x="491" y="0"/>
                  </a:lnTo>
                  <a:lnTo>
                    <a:pt x="522" y="2"/>
                  </a:lnTo>
                  <a:lnTo>
                    <a:pt x="555" y="11"/>
                  </a:lnTo>
                  <a:lnTo>
                    <a:pt x="592" y="23"/>
                  </a:lnTo>
                  <a:lnTo>
                    <a:pt x="630" y="43"/>
                  </a:lnTo>
                  <a:lnTo>
                    <a:pt x="666" y="68"/>
                  </a:lnTo>
                  <a:lnTo>
                    <a:pt x="693" y="96"/>
                  </a:lnTo>
                  <a:lnTo>
                    <a:pt x="714" y="127"/>
                  </a:lnTo>
                  <a:lnTo>
                    <a:pt x="728" y="160"/>
                  </a:lnTo>
                  <a:lnTo>
                    <a:pt x="737" y="196"/>
                  </a:lnTo>
                  <a:lnTo>
                    <a:pt x="742" y="232"/>
                  </a:lnTo>
                  <a:lnTo>
                    <a:pt x="743" y="270"/>
                  </a:lnTo>
                  <a:lnTo>
                    <a:pt x="742" y="308"/>
                  </a:lnTo>
                  <a:lnTo>
                    <a:pt x="737" y="347"/>
                  </a:lnTo>
                  <a:lnTo>
                    <a:pt x="731" y="385"/>
                  </a:lnTo>
                  <a:lnTo>
                    <a:pt x="726" y="422"/>
                  </a:lnTo>
                  <a:lnTo>
                    <a:pt x="720" y="458"/>
                  </a:lnTo>
                  <a:lnTo>
                    <a:pt x="715" y="492"/>
                  </a:lnTo>
                  <a:lnTo>
                    <a:pt x="712" y="524"/>
                  </a:lnTo>
                  <a:lnTo>
                    <a:pt x="711" y="553"/>
                  </a:lnTo>
                  <a:lnTo>
                    <a:pt x="713" y="580"/>
                  </a:lnTo>
                  <a:lnTo>
                    <a:pt x="715" y="591"/>
                  </a:lnTo>
                  <a:lnTo>
                    <a:pt x="716" y="602"/>
                  </a:lnTo>
                  <a:lnTo>
                    <a:pt x="717" y="611"/>
                  </a:lnTo>
                  <a:lnTo>
                    <a:pt x="717" y="620"/>
                  </a:lnTo>
                  <a:lnTo>
                    <a:pt x="715" y="641"/>
                  </a:lnTo>
                  <a:lnTo>
                    <a:pt x="711" y="656"/>
                  </a:lnTo>
                  <a:lnTo>
                    <a:pt x="704" y="669"/>
                  </a:lnTo>
                  <a:lnTo>
                    <a:pt x="694" y="678"/>
                  </a:lnTo>
                  <a:lnTo>
                    <a:pt x="684" y="685"/>
                  </a:lnTo>
                  <a:lnTo>
                    <a:pt x="673" y="688"/>
                  </a:lnTo>
                  <a:lnTo>
                    <a:pt x="661" y="690"/>
                  </a:lnTo>
                  <a:lnTo>
                    <a:pt x="650" y="692"/>
                  </a:lnTo>
                  <a:lnTo>
                    <a:pt x="639" y="692"/>
                  </a:lnTo>
                  <a:lnTo>
                    <a:pt x="630" y="690"/>
                  </a:lnTo>
                  <a:lnTo>
                    <a:pt x="622" y="689"/>
                  </a:lnTo>
                  <a:lnTo>
                    <a:pt x="616" y="688"/>
                  </a:lnTo>
                  <a:lnTo>
                    <a:pt x="608" y="690"/>
                  </a:lnTo>
                  <a:lnTo>
                    <a:pt x="601" y="698"/>
                  </a:lnTo>
                  <a:lnTo>
                    <a:pt x="593" y="710"/>
                  </a:lnTo>
                  <a:lnTo>
                    <a:pt x="584" y="723"/>
                  </a:lnTo>
                  <a:lnTo>
                    <a:pt x="574" y="737"/>
                  </a:lnTo>
                  <a:lnTo>
                    <a:pt x="561" y="748"/>
                  </a:lnTo>
                  <a:lnTo>
                    <a:pt x="547" y="756"/>
                  </a:lnTo>
                  <a:lnTo>
                    <a:pt x="530" y="760"/>
                  </a:lnTo>
                  <a:lnTo>
                    <a:pt x="524" y="758"/>
                  </a:lnTo>
                  <a:lnTo>
                    <a:pt x="517" y="757"/>
                  </a:lnTo>
                  <a:lnTo>
                    <a:pt x="510" y="755"/>
                  </a:lnTo>
                  <a:lnTo>
                    <a:pt x="503" y="753"/>
                  </a:lnTo>
                  <a:lnTo>
                    <a:pt x="496" y="749"/>
                  </a:lnTo>
                  <a:lnTo>
                    <a:pt x="488" y="745"/>
                  </a:lnTo>
                  <a:lnTo>
                    <a:pt x="480" y="739"/>
                  </a:lnTo>
                  <a:lnTo>
                    <a:pt x="471" y="732"/>
                  </a:lnTo>
                  <a:lnTo>
                    <a:pt x="434" y="704"/>
                  </a:lnTo>
                  <a:lnTo>
                    <a:pt x="396" y="679"/>
                  </a:lnTo>
                  <a:lnTo>
                    <a:pt x="356" y="656"/>
                  </a:lnTo>
                  <a:lnTo>
                    <a:pt x="314" y="634"/>
                  </a:lnTo>
                  <a:lnTo>
                    <a:pt x="272" y="613"/>
                  </a:lnTo>
                  <a:lnTo>
                    <a:pt x="232" y="592"/>
                  </a:lnTo>
                  <a:lnTo>
                    <a:pt x="191" y="572"/>
                  </a:lnTo>
                  <a:lnTo>
                    <a:pt x="153" y="550"/>
                  </a:lnTo>
                  <a:lnTo>
                    <a:pt x="118" y="528"/>
                  </a:lnTo>
                  <a:lnTo>
                    <a:pt x="85" y="503"/>
                  </a:lnTo>
                  <a:lnTo>
                    <a:pt x="58" y="476"/>
                  </a:lnTo>
                  <a:lnTo>
                    <a:pt x="33" y="446"/>
                  </a:lnTo>
                  <a:lnTo>
                    <a:pt x="16" y="414"/>
                  </a:lnTo>
                  <a:lnTo>
                    <a:pt x="5" y="377"/>
                  </a:lnTo>
                  <a:lnTo>
                    <a:pt x="0" y="335"/>
                  </a:lnTo>
                  <a:lnTo>
                    <a:pt x="2" y="289"/>
                  </a:lnTo>
                  <a:lnTo>
                    <a:pt x="12" y="247"/>
                  </a:lnTo>
                  <a:lnTo>
                    <a:pt x="25" y="210"/>
                  </a:lnTo>
                  <a:lnTo>
                    <a:pt x="43" y="179"/>
                  </a:lnTo>
                  <a:lnTo>
                    <a:pt x="65" y="155"/>
                  </a:lnTo>
                  <a:lnTo>
                    <a:pt x="88" y="135"/>
                  </a:lnTo>
                  <a:lnTo>
                    <a:pt x="113" y="119"/>
                  </a:lnTo>
                  <a:lnTo>
                    <a:pt x="139" y="107"/>
                  </a:lnTo>
                  <a:lnTo>
                    <a:pt x="166" y="99"/>
                  </a:lnTo>
                  <a:lnTo>
                    <a:pt x="192" y="95"/>
                  </a:lnTo>
                  <a:lnTo>
                    <a:pt x="218" y="92"/>
                  </a:lnTo>
                  <a:lnTo>
                    <a:pt x="241" y="91"/>
                  </a:lnTo>
                  <a:lnTo>
                    <a:pt x="261" y="92"/>
                  </a:lnTo>
                  <a:lnTo>
                    <a:pt x="279" y="93"/>
                  </a:lnTo>
                  <a:lnTo>
                    <a:pt x="293" y="95"/>
                  </a:lnTo>
                  <a:lnTo>
                    <a:pt x="301" y="97"/>
                  </a:lnTo>
                  <a:lnTo>
                    <a:pt x="304" y="97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761" name="Freeform 297"/>
            <p:cNvSpPr>
              <a:spLocks/>
            </p:cNvSpPr>
            <p:nvPr/>
          </p:nvSpPr>
          <p:spPr bwMode="auto">
            <a:xfrm>
              <a:off x="7885113" y="4773613"/>
              <a:ext cx="128587" cy="131763"/>
            </a:xfrm>
            <a:custGeom>
              <a:avLst/>
              <a:gdLst/>
              <a:ahLst/>
              <a:cxnLst>
                <a:cxn ang="0">
                  <a:pos x="162" y="83"/>
                </a:cxn>
                <a:cxn ang="0">
                  <a:pos x="160" y="99"/>
                </a:cxn>
                <a:cxn ang="0">
                  <a:pos x="156" y="115"/>
                </a:cxn>
                <a:cxn ang="0">
                  <a:pos x="148" y="129"/>
                </a:cxn>
                <a:cxn ang="0">
                  <a:pos x="139" y="142"/>
                </a:cxn>
                <a:cxn ang="0">
                  <a:pos x="126" y="152"/>
                </a:cxn>
                <a:cxn ang="0">
                  <a:pos x="112" y="159"/>
                </a:cxn>
                <a:cxn ang="0">
                  <a:pos x="97" y="165"/>
                </a:cxn>
                <a:cxn ang="0">
                  <a:pos x="81" y="166"/>
                </a:cxn>
                <a:cxn ang="0">
                  <a:pos x="65" y="165"/>
                </a:cxn>
                <a:cxn ang="0">
                  <a:pos x="50" y="159"/>
                </a:cxn>
                <a:cxn ang="0">
                  <a:pos x="36" y="152"/>
                </a:cxn>
                <a:cxn ang="0">
                  <a:pos x="25" y="142"/>
                </a:cxn>
                <a:cxn ang="0">
                  <a:pos x="14" y="129"/>
                </a:cxn>
                <a:cxn ang="0">
                  <a:pos x="7" y="115"/>
                </a:cxn>
                <a:cxn ang="0">
                  <a:pos x="2" y="99"/>
                </a:cxn>
                <a:cxn ang="0">
                  <a:pos x="0" y="83"/>
                </a:cxn>
                <a:cxn ang="0">
                  <a:pos x="2" y="66"/>
                </a:cxn>
                <a:cxn ang="0">
                  <a:pos x="7" y="51"/>
                </a:cxn>
                <a:cxn ang="0">
                  <a:pos x="14" y="37"/>
                </a:cxn>
                <a:cxn ang="0">
                  <a:pos x="25" y="24"/>
                </a:cxn>
                <a:cxn ang="0">
                  <a:pos x="36" y="14"/>
                </a:cxn>
                <a:cxn ang="0">
                  <a:pos x="50" y="7"/>
                </a:cxn>
                <a:cxn ang="0">
                  <a:pos x="65" y="1"/>
                </a:cxn>
                <a:cxn ang="0">
                  <a:pos x="81" y="0"/>
                </a:cxn>
                <a:cxn ang="0">
                  <a:pos x="97" y="1"/>
                </a:cxn>
                <a:cxn ang="0">
                  <a:pos x="112" y="7"/>
                </a:cxn>
                <a:cxn ang="0">
                  <a:pos x="126" y="14"/>
                </a:cxn>
                <a:cxn ang="0">
                  <a:pos x="139" y="24"/>
                </a:cxn>
                <a:cxn ang="0">
                  <a:pos x="148" y="37"/>
                </a:cxn>
                <a:cxn ang="0">
                  <a:pos x="156" y="51"/>
                </a:cxn>
                <a:cxn ang="0">
                  <a:pos x="160" y="66"/>
                </a:cxn>
                <a:cxn ang="0">
                  <a:pos x="162" y="83"/>
                </a:cxn>
              </a:cxnLst>
              <a:rect l="0" t="0" r="r" b="b"/>
              <a:pathLst>
                <a:path w="162" h="166">
                  <a:moveTo>
                    <a:pt x="162" y="83"/>
                  </a:moveTo>
                  <a:lnTo>
                    <a:pt x="160" y="99"/>
                  </a:lnTo>
                  <a:lnTo>
                    <a:pt x="156" y="115"/>
                  </a:lnTo>
                  <a:lnTo>
                    <a:pt x="148" y="129"/>
                  </a:lnTo>
                  <a:lnTo>
                    <a:pt x="139" y="142"/>
                  </a:lnTo>
                  <a:lnTo>
                    <a:pt x="126" y="152"/>
                  </a:lnTo>
                  <a:lnTo>
                    <a:pt x="112" y="159"/>
                  </a:lnTo>
                  <a:lnTo>
                    <a:pt x="97" y="165"/>
                  </a:lnTo>
                  <a:lnTo>
                    <a:pt x="81" y="166"/>
                  </a:lnTo>
                  <a:lnTo>
                    <a:pt x="65" y="165"/>
                  </a:lnTo>
                  <a:lnTo>
                    <a:pt x="50" y="159"/>
                  </a:lnTo>
                  <a:lnTo>
                    <a:pt x="36" y="152"/>
                  </a:lnTo>
                  <a:lnTo>
                    <a:pt x="25" y="142"/>
                  </a:lnTo>
                  <a:lnTo>
                    <a:pt x="14" y="129"/>
                  </a:lnTo>
                  <a:lnTo>
                    <a:pt x="7" y="115"/>
                  </a:lnTo>
                  <a:lnTo>
                    <a:pt x="2" y="99"/>
                  </a:lnTo>
                  <a:lnTo>
                    <a:pt x="0" y="83"/>
                  </a:lnTo>
                  <a:lnTo>
                    <a:pt x="2" y="66"/>
                  </a:lnTo>
                  <a:lnTo>
                    <a:pt x="7" y="51"/>
                  </a:lnTo>
                  <a:lnTo>
                    <a:pt x="14" y="37"/>
                  </a:lnTo>
                  <a:lnTo>
                    <a:pt x="25" y="24"/>
                  </a:lnTo>
                  <a:lnTo>
                    <a:pt x="36" y="14"/>
                  </a:lnTo>
                  <a:lnTo>
                    <a:pt x="50" y="7"/>
                  </a:lnTo>
                  <a:lnTo>
                    <a:pt x="65" y="1"/>
                  </a:lnTo>
                  <a:lnTo>
                    <a:pt x="81" y="0"/>
                  </a:lnTo>
                  <a:lnTo>
                    <a:pt x="97" y="1"/>
                  </a:lnTo>
                  <a:lnTo>
                    <a:pt x="112" y="7"/>
                  </a:lnTo>
                  <a:lnTo>
                    <a:pt x="126" y="14"/>
                  </a:lnTo>
                  <a:lnTo>
                    <a:pt x="139" y="24"/>
                  </a:lnTo>
                  <a:lnTo>
                    <a:pt x="148" y="37"/>
                  </a:lnTo>
                  <a:lnTo>
                    <a:pt x="156" y="51"/>
                  </a:lnTo>
                  <a:lnTo>
                    <a:pt x="160" y="66"/>
                  </a:lnTo>
                  <a:lnTo>
                    <a:pt x="162" y="83"/>
                  </a:lnTo>
                  <a:close/>
                </a:path>
              </a:pathLst>
            </a:custGeom>
            <a:solidFill>
              <a:srgbClr val="FFFFFF">
                <a:alpha val="50196"/>
              </a:srgb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769" name="Freeform 305"/>
            <p:cNvSpPr>
              <a:spLocks/>
            </p:cNvSpPr>
            <p:nvPr/>
          </p:nvSpPr>
          <p:spPr bwMode="auto">
            <a:xfrm>
              <a:off x="8016875" y="4349751"/>
              <a:ext cx="149225" cy="319088"/>
            </a:xfrm>
            <a:custGeom>
              <a:avLst/>
              <a:gdLst/>
              <a:ahLst/>
              <a:cxnLst>
                <a:cxn ang="0">
                  <a:pos x="31" y="400"/>
                </a:cxn>
                <a:cxn ang="0">
                  <a:pos x="30" y="397"/>
                </a:cxn>
                <a:cxn ang="0">
                  <a:pos x="27" y="388"/>
                </a:cxn>
                <a:cxn ang="0">
                  <a:pos x="22" y="373"/>
                </a:cxn>
                <a:cxn ang="0">
                  <a:pos x="16" y="352"/>
                </a:cxn>
                <a:cxn ang="0">
                  <a:pos x="11" y="328"/>
                </a:cxn>
                <a:cxn ang="0">
                  <a:pos x="6" y="300"/>
                </a:cxn>
                <a:cxn ang="0">
                  <a:pos x="1" y="270"/>
                </a:cxn>
                <a:cxn ang="0">
                  <a:pos x="0" y="238"/>
                </a:cxn>
                <a:cxn ang="0">
                  <a:pos x="1" y="206"/>
                </a:cxn>
                <a:cxn ang="0">
                  <a:pos x="6" y="171"/>
                </a:cxn>
                <a:cxn ang="0">
                  <a:pos x="14" y="138"/>
                </a:cxn>
                <a:cxn ang="0">
                  <a:pos x="28" y="105"/>
                </a:cxn>
                <a:cxn ang="0">
                  <a:pos x="46" y="75"/>
                </a:cxn>
                <a:cxn ang="0">
                  <a:pos x="70" y="47"/>
                </a:cxn>
                <a:cxn ang="0">
                  <a:pos x="103" y="21"/>
                </a:cxn>
                <a:cxn ang="0">
                  <a:pos x="142" y="0"/>
                </a:cxn>
                <a:cxn ang="0">
                  <a:pos x="142" y="4"/>
                </a:cxn>
                <a:cxn ang="0">
                  <a:pos x="141" y="13"/>
                </a:cxn>
                <a:cxn ang="0">
                  <a:pos x="140" y="28"/>
                </a:cxn>
                <a:cxn ang="0">
                  <a:pos x="141" y="48"/>
                </a:cxn>
                <a:cxn ang="0">
                  <a:pos x="143" y="72"/>
                </a:cxn>
                <a:cxn ang="0">
                  <a:pos x="148" y="98"/>
                </a:cxn>
                <a:cxn ang="0">
                  <a:pos x="155" y="127"/>
                </a:cxn>
                <a:cxn ang="0">
                  <a:pos x="166" y="158"/>
                </a:cxn>
                <a:cxn ang="0">
                  <a:pos x="175" y="184"/>
                </a:cxn>
                <a:cxn ang="0">
                  <a:pos x="182" y="209"/>
                </a:cxn>
                <a:cxn ang="0">
                  <a:pos x="186" y="233"/>
                </a:cxn>
                <a:cxn ang="0">
                  <a:pos x="188" y="256"/>
                </a:cxn>
                <a:cxn ang="0">
                  <a:pos x="187" y="279"/>
                </a:cxn>
                <a:cxn ang="0">
                  <a:pos x="182" y="300"/>
                </a:cxn>
                <a:cxn ang="0">
                  <a:pos x="176" y="320"/>
                </a:cxn>
                <a:cxn ang="0">
                  <a:pos x="168" y="338"/>
                </a:cxn>
                <a:cxn ang="0">
                  <a:pos x="158" y="354"/>
                </a:cxn>
                <a:cxn ang="0">
                  <a:pos x="145" y="369"/>
                </a:cxn>
                <a:cxn ang="0">
                  <a:pos x="132" y="381"/>
                </a:cxn>
                <a:cxn ang="0">
                  <a:pos x="115" y="390"/>
                </a:cxn>
                <a:cxn ang="0">
                  <a:pos x="97" y="397"/>
                </a:cxn>
                <a:cxn ang="0">
                  <a:pos x="76" y="401"/>
                </a:cxn>
                <a:cxn ang="0">
                  <a:pos x="54" y="403"/>
                </a:cxn>
                <a:cxn ang="0">
                  <a:pos x="31" y="400"/>
                </a:cxn>
              </a:cxnLst>
              <a:rect l="0" t="0" r="r" b="b"/>
              <a:pathLst>
                <a:path w="188" h="403">
                  <a:moveTo>
                    <a:pt x="31" y="400"/>
                  </a:moveTo>
                  <a:lnTo>
                    <a:pt x="30" y="397"/>
                  </a:lnTo>
                  <a:lnTo>
                    <a:pt x="27" y="388"/>
                  </a:lnTo>
                  <a:lnTo>
                    <a:pt x="22" y="373"/>
                  </a:lnTo>
                  <a:lnTo>
                    <a:pt x="16" y="352"/>
                  </a:lnTo>
                  <a:lnTo>
                    <a:pt x="11" y="328"/>
                  </a:lnTo>
                  <a:lnTo>
                    <a:pt x="6" y="300"/>
                  </a:lnTo>
                  <a:lnTo>
                    <a:pt x="1" y="270"/>
                  </a:lnTo>
                  <a:lnTo>
                    <a:pt x="0" y="238"/>
                  </a:lnTo>
                  <a:lnTo>
                    <a:pt x="1" y="206"/>
                  </a:lnTo>
                  <a:lnTo>
                    <a:pt x="6" y="171"/>
                  </a:lnTo>
                  <a:lnTo>
                    <a:pt x="14" y="138"/>
                  </a:lnTo>
                  <a:lnTo>
                    <a:pt x="28" y="105"/>
                  </a:lnTo>
                  <a:lnTo>
                    <a:pt x="46" y="75"/>
                  </a:lnTo>
                  <a:lnTo>
                    <a:pt x="70" y="47"/>
                  </a:lnTo>
                  <a:lnTo>
                    <a:pt x="103" y="21"/>
                  </a:lnTo>
                  <a:lnTo>
                    <a:pt x="142" y="0"/>
                  </a:lnTo>
                  <a:lnTo>
                    <a:pt x="142" y="4"/>
                  </a:lnTo>
                  <a:lnTo>
                    <a:pt x="141" y="13"/>
                  </a:lnTo>
                  <a:lnTo>
                    <a:pt x="140" y="28"/>
                  </a:lnTo>
                  <a:lnTo>
                    <a:pt x="141" y="48"/>
                  </a:lnTo>
                  <a:lnTo>
                    <a:pt x="143" y="72"/>
                  </a:lnTo>
                  <a:lnTo>
                    <a:pt x="148" y="98"/>
                  </a:lnTo>
                  <a:lnTo>
                    <a:pt x="155" y="127"/>
                  </a:lnTo>
                  <a:lnTo>
                    <a:pt x="166" y="158"/>
                  </a:lnTo>
                  <a:lnTo>
                    <a:pt x="175" y="184"/>
                  </a:lnTo>
                  <a:lnTo>
                    <a:pt x="182" y="209"/>
                  </a:lnTo>
                  <a:lnTo>
                    <a:pt x="186" y="233"/>
                  </a:lnTo>
                  <a:lnTo>
                    <a:pt x="188" y="256"/>
                  </a:lnTo>
                  <a:lnTo>
                    <a:pt x="187" y="279"/>
                  </a:lnTo>
                  <a:lnTo>
                    <a:pt x="182" y="300"/>
                  </a:lnTo>
                  <a:lnTo>
                    <a:pt x="176" y="320"/>
                  </a:lnTo>
                  <a:lnTo>
                    <a:pt x="168" y="338"/>
                  </a:lnTo>
                  <a:lnTo>
                    <a:pt x="158" y="354"/>
                  </a:lnTo>
                  <a:lnTo>
                    <a:pt x="145" y="369"/>
                  </a:lnTo>
                  <a:lnTo>
                    <a:pt x="132" y="381"/>
                  </a:lnTo>
                  <a:lnTo>
                    <a:pt x="115" y="390"/>
                  </a:lnTo>
                  <a:lnTo>
                    <a:pt x="97" y="397"/>
                  </a:lnTo>
                  <a:lnTo>
                    <a:pt x="76" y="401"/>
                  </a:lnTo>
                  <a:lnTo>
                    <a:pt x="54" y="403"/>
                  </a:lnTo>
                  <a:lnTo>
                    <a:pt x="31" y="40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770" name="Freeform 306"/>
            <p:cNvSpPr>
              <a:spLocks/>
            </p:cNvSpPr>
            <p:nvPr/>
          </p:nvSpPr>
          <p:spPr bwMode="auto">
            <a:xfrm>
              <a:off x="8056563" y="4445001"/>
              <a:ext cx="42862" cy="204788"/>
            </a:xfrm>
            <a:custGeom>
              <a:avLst/>
              <a:gdLst/>
              <a:ahLst/>
              <a:cxnLst>
                <a:cxn ang="0">
                  <a:pos x="36" y="0"/>
                </a:cxn>
                <a:cxn ang="0">
                  <a:pos x="33" y="6"/>
                </a:cxn>
                <a:cxn ang="0">
                  <a:pos x="31" y="27"/>
                </a:cxn>
                <a:cxn ang="0">
                  <a:pos x="33" y="61"/>
                </a:cxn>
                <a:cxn ang="0">
                  <a:pos x="47" y="112"/>
                </a:cxn>
                <a:cxn ang="0">
                  <a:pos x="53" y="142"/>
                </a:cxn>
                <a:cxn ang="0">
                  <a:pos x="52" y="169"/>
                </a:cxn>
                <a:cxn ang="0">
                  <a:pos x="45" y="194"/>
                </a:cxn>
                <a:cxn ang="0">
                  <a:pos x="36" y="215"/>
                </a:cxn>
                <a:cxn ang="0">
                  <a:pos x="25" y="233"/>
                </a:cxn>
                <a:cxn ang="0">
                  <a:pos x="15" y="246"/>
                </a:cxn>
                <a:cxn ang="0">
                  <a:pos x="8" y="254"/>
                </a:cxn>
                <a:cxn ang="0">
                  <a:pos x="5" y="257"/>
                </a:cxn>
                <a:cxn ang="0">
                  <a:pos x="8" y="243"/>
                </a:cxn>
                <a:cxn ang="0">
                  <a:pos x="16" y="209"/>
                </a:cxn>
                <a:cxn ang="0">
                  <a:pos x="21" y="166"/>
                </a:cxn>
                <a:cxn ang="0">
                  <a:pos x="15" y="128"/>
                </a:cxn>
                <a:cxn ang="0">
                  <a:pos x="9" y="112"/>
                </a:cxn>
                <a:cxn ang="0">
                  <a:pos x="3" y="94"/>
                </a:cxn>
                <a:cxn ang="0">
                  <a:pos x="0" y="76"/>
                </a:cxn>
                <a:cxn ang="0">
                  <a:pos x="0" y="58"/>
                </a:cxn>
                <a:cxn ang="0">
                  <a:pos x="1" y="41"/>
                </a:cxn>
                <a:cxn ang="0">
                  <a:pos x="8" y="26"/>
                </a:cxn>
                <a:cxn ang="0">
                  <a:pos x="18" y="12"/>
                </a:cxn>
                <a:cxn ang="0">
                  <a:pos x="36" y="0"/>
                </a:cxn>
              </a:cxnLst>
              <a:rect l="0" t="0" r="r" b="b"/>
              <a:pathLst>
                <a:path w="53" h="257">
                  <a:moveTo>
                    <a:pt x="36" y="0"/>
                  </a:moveTo>
                  <a:lnTo>
                    <a:pt x="33" y="6"/>
                  </a:lnTo>
                  <a:lnTo>
                    <a:pt x="31" y="27"/>
                  </a:lnTo>
                  <a:lnTo>
                    <a:pt x="33" y="61"/>
                  </a:lnTo>
                  <a:lnTo>
                    <a:pt x="47" y="112"/>
                  </a:lnTo>
                  <a:lnTo>
                    <a:pt x="53" y="142"/>
                  </a:lnTo>
                  <a:lnTo>
                    <a:pt x="52" y="169"/>
                  </a:lnTo>
                  <a:lnTo>
                    <a:pt x="45" y="194"/>
                  </a:lnTo>
                  <a:lnTo>
                    <a:pt x="36" y="215"/>
                  </a:lnTo>
                  <a:lnTo>
                    <a:pt x="25" y="233"/>
                  </a:lnTo>
                  <a:lnTo>
                    <a:pt x="15" y="246"/>
                  </a:lnTo>
                  <a:lnTo>
                    <a:pt x="8" y="254"/>
                  </a:lnTo>
                  <a:lnTo>
                    <a:pt x="5" y="257"/>
                  </a:lnTo>
                  <a:lnTo>
                    <a:pt x="8" y="243"/>
                  </a:lnTo>
                  <a:lnTo>
                    <a:pt x="16" y="209"/>
                  </a:lnTo>
                  <a:lnTo>
                    <a:pt x="21" y="166"/>
                  </a:lnTo>
                  <a:lnTo>
                    <a:pt x="15" y="128"/>
                  </a:lnTo>
                  <a:lnTo>
                    <a:pt x="9" y="112"/>
                  </a:lnTo>
                  <a:lnTo>
                    <a:pt x="3" y="94"/>
                  </a:lnTo>
                  <a:lnTo>
                    <a:pt x="0" y="76"/>
                  </a:lnTo>
                  <a:lnTo>
                    <a:pt x="0" y="58"/>
                  </a:lnTo>
                  <a:lnTo>
                    <a:pt x="1" y="41"/>
                  </a:lnTo>
                  <a:lnTo>
                    <a:pt x="8" y="26"/>
                  </a:lnTo>
                  <a:lnTo>
                    <a:pt x="18" y="12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360" name="Group 359"/>
          <p:cNvGrpSpPr/>
          <p:nvPr/>
        </p:nvGrpSpPr>
        <p:grpSpPr>
          <a:xfrm>
            <a:off x="3789909" y="1117147"/>
            <a:ext cx="525821" cy="766764"/>
            <a:chOff x="7786688" y="4349751"/>
            <a:chExt cx="588962" cy="858838"/>
          </a:xfrm>
          <a:effectLst>
            <a:glow rad="101600">
              <a:schemeClr val="accent3">
                <a:satMod val="175000"/>
                <a:alpha val="40000"/>
              </a:schemeClr>
            </a:glow>
          </a:effectLst>
        </p:grpSpPr>
        <p:sp>
          <p:nvSpPr>
            <p:cNvPr id="361" name="Freeform 296"/>
            <p:cNvSpPr>
              <a:spLocks/>
            </p:cNvSpPr>
            <p:nvPr/>
          </p:nvSpPr>
          <p:spPr bwMode="auto">
            <a:xfrm>
              <a:off x="7786688" y="4606926"/>
              <a:ext cx="588962" cy="601663"/>
            </a:xfrm>
            <a:custGeom>
              <a:avLst/>
              <a:gdLst/>
              <a:ahLst/>
              <a:cxnLst>
                <a:cxn ang="0">
                  <a:pos x="305" y="95"/>
                </a:cxn>
                <a:cxn ang="0">
                  <a:pos x="316" y="82"/>
                </a:cxn>
                <a:cxn ang="0">
                  <a:pos x="337" y="60"/>
                </a:cxn>
                <a:cxn ang="0">
                  <a:pos x="369" y="36"/>
                </a:cxn>
                <a:cxn ang="0">
                  <a:pos x="410" y="14"/>
                </a:cxn>
                <a:cxn ang="0">
                  <a:pos x="461" y="1"/>
                </a:cxn>
                <a:cxn ang="0">
                  <a:pos x="522" y="2"/>
                </a:cxn>
                <a:cxn ang="0">
                  <a:pos x="592" y="23"/>
                </a:cxn>
                <a:cxn ang="0">
                  <a:pos x="666" y="68"/>
                </a:cxn>
                <a:cxn ang="0">
                  <a:pos x="714" y="127"/>
                </a:cxn>
                <a:cxn ang="0">
                  <a:pos x="737" y="196"/>
                </a:cxn>
                <a:cxn ang="0">
                  <a:pos x="743" y="270"/>
                </a:cxn>
                <a:cxn ang="0">
                  <a:pos x="737" y="347"/>
                </a:cxn>
                <a:cxn ang="0">
                  <a:pos x="726" y="422"/>
                </a:cxn>
                <a:cxn ang="0">
                  <a:pos x="715" y="492"/>
                </a:cxn>
                <a:cxn ang="0">
                  <a:pos x="711" y="553"/>
                </a:cxn>
                <a:cxn ang="0">
                  <a:pos x="715" y="591"/>
                </a:cxn>
                <a:cxn ang="0">
                  <a:pos x="717" y="611"/>
                </a:cxn>
                <a:cxn ang="0">
                  <a:pos x="715" y="641"/>
                </a:cxn>
                <a:cxn ang="0">
                  <a:pos x="704" y="669"/>
                </a:cxn>
                <a:cxn ang="0">
                  <a:pos x="684" y="685"/>
                </a:cxn>
                <a:cxn ang="0">
                  <a:pos x="661" y="690"/>
                </a:cxn>
                <a:cxn ang="0">
                  <a:pos x="639" y="692"/>
                </a:cxn>
                <a:cxn ang="0">
                  <a:pos x="622" y="689"/>
                </a:cxn>
                <a:cxn ang="0">
                  <a:pos x="608" y="690"/>
                </a:cxn>
                <a:cxn ang="0">
                  <a:pos x="593" y="710"/>
                </a:cxn>
                <a:cxn ang="0">
                  <a:pos x="574" y="737"/>
                </a:cxn>
                <a:cxn ang="0">
                  <a:pos x="547" y="756"/>
                </a:cxn>
                <a:cxn ang="0">
                  <a:pos x="524" y="758"/>
                </a:cxn>
                <a:cxn ang="0">
                  <a:pos x="510" y="755"/>
                </a:cxn>
                <a:cxn ang="0">
                  <a:pos x="496" y="749"/>
                </a:cxn>
                <a:cxn ang="0">
                  <a:pos x="480" y="739"/>
                </a:cxn>
                <a:cxn ang="0">
                  <a:pos x="434" y="704"/>
                </a:cxn>
                <a:cxn ang="0">
                  <a:pos x="356" y="656"/>
                </a:cxn>
                <a:cxn ang="0">
                  <a:pos x="272" y="613"/>
                </a:cxn>
                <a:cxn ang="0">
                  <a:pos x="191" y="572"/>
                </a:cxn>
                <a:cxn ang="0">
                  <a:pos x="118" y="528"/>
                </a:cxn>
                <a:cxn ang="0">
                  <a:pos x="58" y="476"/>
                </a:cxn>
                <a:cxn ang="0">
                  <a:pos x="16" y="414"/>
                </a:cxn>
                <a:cxn ang="0">
                  <a:pos x="0" y="335"/>
                </a:cxn>
                <a:cxn ang="0">
                  <a:pos x="12" y="247"/>
                </a:cxn>
                <a:cxn ang="0">
                  <a:pos x="43" y="179"/>
                </a:cxn>
                <a:cxn ang="0">
                  <a:pos x="88" y="135"/>
                </a:cxn>
                <a:cxn ang="0">
                  <a:pos x="139" y="107"/>
                </a:cxn>
                <a:cxn ang="0">
                  <a:pos x="192" y="95"/>
                </a:cxn>
                <a:cxn ang="0">
                  <a:pos x="241" y="91"/>
                </a:cxn>
                <a:cxn ang="0">
                  <a:pos x="279" y="93"/>
                </a:cxn>
                <a:cxn ang="0">
                  <a:pos x="301" y="97"/>
                </a:cxn>
              </a:cxnLst>
              <a:rect l="0" t="0" r="r" b="b"/>
              <a:pathLst>
                <a:path w="743" h="760">
                  <a:moveTo>
                    <a:pt x="304" y="97"/>
                  </a:moveTo>
                  <a:lnTo>
                    <a:pt x="305" y="95"/>
                  </a:lnTo>
                  <a:lnTo>
                    <a:pt x="310" y="90"/>
                  </a:lnTo>
                  <a:lnTo>
                    <a:pt x="316" y="82"/>
                  </a:lnTo>
                  <a:lnTo>
                    <a:pt x="325" y="72"/>
                  </a:lnTo>
                  <a:lnTo>
                    <a:pt x="337" y="60"/>
                  </a:lnTo>
                  <a:lnTo>
                    <a:pt x="351" y="47"/>
                  </a:lnTo>
                  <a:lnTo>
                    <a:pt x="369" y="36"/>
                  </a:lnTo>
                  <a:lnTo>
                    <a:pt x="388" y="24"/>
                  </a:lnTo>
                  <a:lnTo>
                    <a:pt x="410" y="14"/>
                  </a:lnTo>
                  <a:lnTo>
                    <a:pt x="434" y="6"/>
                  </a:lnTo>
                  <a:lnTo>
                    <a:pt x="461" y="1"/>
                  </a:lnTo>
                  <a:lnTo>
                    <a:pt x="491" y="0"/>
                  </a:lnTo>
                  <a:lnTo>
                    <a:pt x="522" y="2"/>
                  </a:lnTo>
                  <a:lnTo>
                    <a:pt x="555" y="11"/>
                  </a:lnTo>
                  <a:lnTo>
                    <a:pt x="592" y="23"/>
                  </a:lnTo>
                  <a:lnTo>
                    <a:pt x="630" y="43"/>
                  </a:lnTo>
                  <a:lnTo>
                    <a:pt x="666" y="68"/>
                  </a:lnTo>
                  <a:lnTo>
                    <a:pt x="693" y="96"/>
                  </a:lnTo>
                  <a:lnTo>
                    <a:pt x="714" y="127"/>
                  </a:lnTo>
                  <a:lnTo>
                    <a:pt x="728" y="160"/>
                  </a:lnTo>
                  <a:lnTo>
                    <a:pt x="737" y="196"/>
                  </a:lnTo>
                  <a:lnTo>
                    <a:pt x="742" y="232"/>
                  </a:lnTo>
                  <a:lnTo>
                    <a:pt x="743" y="270"/>
                  </a:lnTo>
                  <a:lnTo>
                    <a:pt x="742" y="308"/>
                  </a:lnTo>
                  <a:lnTo>
                    <a:pt x="737" y="347"/>
                  </a:lnTo>
                  <a:lnTo>
                    <a:pt x="731" y="385"/>
                  </a:lnTo>
                  <a:lnTo>
                    <a:pt x="726" y="422"/>
                  </a:lnTo>
                  <a:lnTo>
                    <a:pt x="720" y="458"/>
                  </a:lnTo>
                  <a:lnTo>
                    <a:pt x="715" y="492"/>
                  </a:lnTo>
                  <a:lnTo>
                    <a:pt x="712" y="524"/>
                  </a:lnTo>
                  <a:lnTo>
                    <a:pt x="711" y="553"/>
                  </a:lnTo>
                  <a:lnTo>
                    <a:pt x="713" y="580"/>
                  </a:lnTo>
                  <a:lnTo>
                    <a:pt x="715" y="591"/>
                  </a:lnTo>
                  <a:lnTo>
                    <a:pt x="716" y="602"/>
                  </a:lnTo>
                  <a:lnTo>
                    <a:pt x="717" y="611"/>
                  </a:lnTo>
                  <a:lnTo>
                    <a:pt x="717" y="620"/>
                  </a:lnTo>
                  <a:lnTo>
                    <a:pt x="715" y="641"/>
                  </a:lnTo>
                  <a:lnTo>
                    <a:pt x="711" y="656"/>
                  </a:lnTo>
                  <a:lnTo>
                    <a:pt x="704" y="669"/>
                  </a:lnTo>
                  <a:lnTo>
                    <a:pt x="694" y="678"/>
                  </a:lnTo>
                  <a:lnTo>
                    <a:pt x="684" y="685"/>
                  </a:lnTo>
                  <a:lnTo>
                    <a:pt x="673" y="688"/>
                  </a:lnTo>
                  <a:lnTo>
                    <a:pt x="661" y="690"/>
                  </a:lnTo>
                  <a:lnTo>
                    <a:pt x="650" y="692"/>
                  </a:lnTo>
                  <a:lnTo>
                    <a:pt x="639" y="692"/>
                  </a:lnTo>
                  <a:lnTo>
                    <a:pt x="630" y="690"/>
                  </a:lnTo>
                  <a:lnTo>
                    <a:pt x="622" y="689"/>
                  </a:lnTo>
                  <a:lnTo>
                    <a:pt x="616" y="688"/>
                  </a:lnTo>
                  <a:lnTo>
                    <a:pt x="608" y="690"/>
                  </a:lnTo>
                  <a:lnTo>
                    <a:pt x="601" y="698"/>
                  </a:lnTo>
                  <a:lnTo>
                    <a:pt x="593" y="710"/>
                  </a:lnTo>
                  <a:lnTo>
                    <a:pt x="584" y="723"/>
                  </a:lnTo>
                  <a:lnTo>
                    <a:pt x="574" y="737"/>
                  </a:lnTo>
                  <a:lnTo>
                    <a:pt x="561" y="748"/>
                  </a:lnTo>
                  <a:lnTo>
                    <a:pt x="547" y="756"/>
                  </a:lnTo>
                  <a:lnTo>
                    <a:pt x="530" y="760"/>
                  </a:lnTo>
                  <a:lnTo>
                    <a:pt x="524" y="758"/>
                  </a:lnTo>
                  <a:lnTo>
                    <a:pt x="517" y="757"/>
                  </a:lnTo>
                  <a:lnTo>
                    <a:pt x="510" y="755"/>
                  </a:lnTo>
                  <a:lnTo>
                    <a:pt x="503" y="753"/>
                  </a:lnTo>
                  <a:lnTo>
                    <a:pt x="496" y="749"/>
                  </a:lnTo>
                  <a:lnTo>
                    <a:pt x="488" y="745"/>
                  </a:lnTo>
                  <a:lnTo>
                    <a:pt x="480" y="739"/>
                  </a:lnTo>
                  <a:lnTo>
                    <a:pt x="471" y="732"/>
                  </a:lnTo>
                  <a:lnTo>
                    <a:pt x="434" y="704"/>
                  </a:lnTo>
                  <a:lnTo>
                    <a:pt x="396" y="679"/>
                  </a:lnTo>
                  <a:lnTo>
                    <a:pt x="356" y="656"/>
                  </a:lnTo>
                  <a:lnTo>
                    <a:pt x="314" y="634"/>
                  </a:lnTo>
                  <a:lnTo>
                    <a:pt x="272" y="613"/>
                  </a:lnTo>
                  <a:lnTo>
                    <a:pt x="232" y="592"/>
                  </a:lnTo>
                  <a:lnTo>
                    <a:pt x="191" y="572"/>
                  </a:lnTo>
                  <a:lnTo>
                    <a:pt x="153" y="550"/>
                  </a:lnTo>
                  <a:lnTo>
                    <a:pt x="118" y="528"/>
                  </a:lnTo>
                  <a:lnTo>
                    <a:pt x="85" y="503"/>
                  </a:lnTo>
                  <a:lnTo>
                    <a:pt x="58" y="476"/>
                  </a:lnTo>
                  <a:lnTo>
                    <a:pt x="33" y="446"/>
                  </a:lnTo>
                  <a:lnTo>
                    <a:pt x="16" y="414"/>
                  </a:lnTo>
                  <a:lnTo>
                    <a:pt x="5" y="377"/>
                  </a:lnTo>
                  <a:lnTo>
                    <a:pt x="0" y="335"/>
                  </a:lnTo>
                  <a:lnTo>
                    <a:pt x="2" y="289"/>
                  </a:lnTo>
                  <a:lnTo>
                    <a:pt x="12" y="247"/>
                  </a:lnTo>
                  <a:lnTo>
                    <a:pt x="25" y="210"/>
                  </a:lnTo>
                  <a:lnTo>
                    <a:pt x="43" y="179"/>
                  </a:lnTo>
                  <a:lnTo>
                    <a:pt x="65" y="155"/>
                  </a:lnTo>
                  <a:lnTo>
                    <a:pt x="88" y="135"/>
                  </a:lnTo>
                  <a:lnTo>
                    <a:pt x="113" y="119"/>
                  </a:lnTo>
                  <a:lnTo>
                    <a:pt x="139" y="107"/>
                  </a:lnTo>
                  <a:lnTo>
                    <a:pt x="166" y="99"/>
                  </a:lnTo>
                  <a:lnTo>
                    <a:pt x="192" y="95"/>
                  </a:lnTo>
                  <a:lnTo>
                    <a:pt x="218" y="92"/>
                  </a:lnTo>
                  <a:lnTo>
                    <a:pt x="241" y="91"/>
                  </a:lnTo>
                  <a:lnTo>
                    <a:pt x="261" y="92"/>
                  </a:lnTo>
                  <a:lnTo>
                    <a:pt x="279" y="93"/>
                  </a:lnTo>
                  <a:lnTo>
                    <a:pt x="293" y="95"/>
                  </a:lnTo>
                  <a:lnTo>
                    <a:pt x="301" y="97"/>
                  </a:lnTo>
                  <a:lnTo>
                    <a:pt x="304" y="97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62" name="Freeform 297"/>
            <p:cNvSpPr>
              <a:spLocks/>
            </p:cNvSpPr>
            <p:nvPr/>
          </p:nvSpPr>
          <p:spPr bwMode="auto">
            <a:xfrm>
              <a:off x="7885113" y="4773613"/>
              <a:ext cx="128587" cy="131763"/>
            </a:xfrm>
            <a:custGeom>
              <a:avLst/>
              <a:gdLst/>
              <a:ahLst/>
              <a:cxnLst>
                <a:cxn ang="0">
                  <a:pos x="162" y="83"/>
                </a:cxn>
                <a:cxn ang="0">
                  <a:pos x="160" y="99"/>
                </a:cxn>
                <a:cxn ang="0">
                  <a:pos x="156" y="115"/>
                </a:cxn>
                <a:cxn ang="0">
                  <a:pos x="148" y="129"/>
                </a:cxn>
                <a:cxn ang="0">
                  <a:pos x="139" y="142"/>
                </a:cxn>
                <a:cxn ang="0">
                  <a:pos x="126" y="152"/>
                </a:cxn>
                <a:cxn ang="0">
                  <a:pos x="112" y="159"/>
                </a:cxn>
                <a:cxn ang="0">
                  <a:pos x="97" y="165"/>
                </a:cxn>
                <a:cxn ang="0">
                  <a:pos x="81" y="166"/>
                </a:cxn>
                <a:cxn ang="0">
                  <a:pos x="65" y="165"/>
                </a:cxn>
                <a:cxn ang="0">
                  <a:pos x="50" y="159"/>
                </a:cxn>
                <a:cxn ang="0">
                  <a:pos x="36" y="152"/>
                </a:cxn>
                <a:cxn ang="0">
                  <a:pos x="25" y="142"/>
                </a:cxn>
                <a:cxn ang="0">
                  <a:pos x="14" y="129"/>
                </a:cxn>
                <a:cxn ang="0">
                  <a:pos x="7" y="115"/>
                </a:cxn>
                <a:cxn ang="0">
                  <a:pos x="2" y="99"/>
                </a:cxn>
                <a:cxn ang="0">
                  <a:pos x="0" y="83"/>
                </a:cxn>
                <a:cxn ang="0">
                  <a:pos x="2" y="66"/>
                </a:cxn>
                <a:cxn ang="0">
                  <a:pos x="7" y="51"/>
                </a:cxn>
                <a:cxn ang="0">
                  <a:pos x="14" y="37"/>
                </a:cxn>
                <a:cxn ang="0">
                  <a:pos x="25" y="24"/>
                </a:cxn>
                <a:cxn ang="0">
                  <a:pos x="36" y="14"/>
                </a:cxn>
                <a:cxn ang="0">
                  <a:pos x="50" y="7"/>
                </a:cxn>
                <a:cxn ang="0">
                  <a:pos x="65" y="1"/>
                </a:cxn>
                <a:cxn ang="0">
                  <a:pos x="81" y="0"/>
                </a:cxn>
                <a:cxn ang="0">
                  <a:pos x="97" y="1"/>
                </a:cxn>
                <a:cxn ang="0">
                  <a:pos x="112" y="7"/>
                </a:cxn>
                <a:cxn ang="0">
                  <a:pos x="126" y="14"/>
                </a:cxn>
                <a:cxn ang="0">
                  <a:pos x="139" y="24"/>
                </a:cxn>
                <a:cxn ang="0">
                  <a:pos x="148" y="37"/>
                </a:cxn>
                <a:cxn ang="0">
                  <a:pos x="156" y="51"/>
                </a:cxn>
                <a:cxn ang="0">
                  <a:pos x="160" y="66"/>
                </a:cxn>
                <a:cxn ang="0">
                  <a:pos x="162" y="83"/>
                </a:cxn>
              </a:cxnLst>
              <a:rect l="0" t="0" r="r" b="b"/>
              <a:pathLst>
                <a:path w="162" h="166">
                  <a:moveTo>
                    <a:pt x="162" y="83"/>
                  </a:moveTo>
                  <a:lnTo>
                    <a:pt x="160" y="99"/>
                  </a:lnTo>
                  <a:lnTo>
                    <a:pt x="156" y="115"/>
                  </a:lnTo>
                  <a:lnTo>
                    <a:pt x="148" y="129"/>
                  </a:lnTo>
                  <a:lnTo>
                    <a:pt x="139" y="142"/>
                  </a:lnTo>
                  <a:lnTo>
                    <a:pt x="126" y="152"/>
                  </a:lnTo>
                  <a:lnTo>
                    <a:pt x="112" y="159"/>
                  </a:lnTo>
                  <a:lnTo>
                    <a:pt x="97" y="165"/>
                  </a:lnTo>
                  <a:lnTo>
                    <a:pt x="81" y="166"/>
                  </a:lnTo>
                  <a:lnTo>
                    <a:pt x="65" y="165"/>
                  </a:lnTo>
                  <a:lnTo>
                    <a:pt x="50" y="159"/>
                  </a:lnTo>
                  <a:lnTo>
                    <a:pt x="36" y="152"/>
                  </a:lnTo>
                  <a:lnTo>
                    <a:pt x="25" y="142"/>
                  </a:lnTo>
                  <a:lnTo>
                    <a:pt x="14" y="129"/>
                  </a:lnTo>
                  <a:lnTo>
                    <a:pt x="7" y="115"/>
                  </a:lnTo>
                  <a:lnTo>
                    <a:pt x="2" y="99"/>
                  </a:lnTo>
                  <a:lnTo>
                    <a:pt x="0" y="83"/>
                  </a:lnTo>
                  <a:lnTo>
                    <a:pt x="2" y="66"/>
                  </a:lnTo>
                  <a:lnTo>
                    <a:pt x="7" y="51"/>
                  </a:lnTo>
                  <a:lnTo>
                    <a:pt x="14" y="37"/>
                  </a:lnTo>
                  <a:lnTo>
                    <a:pt x="25" y="24"/>
                  </a:lnTo>
                  <a:lnTo>
                    <a:pt x="36" y="14"/>
                  </a:lnTo>
                  <a:lnTo>
                    <a:pt x="50" y="7"/>
                  </a:lnTo>
                  <a:lnTo>
                    <a:pt x="65" y="1"/>
                  </a:lnTo>
                  <a:lnTo>
                    <a:pt x="81" y="0"/>
                  </a:lnTo>
                  <a:lnTo>
                    <a:pt x="97" y="1"/>
                  </a:lnTo>
                  <a:lnTo>
                    <a:pt x="112" y="7"/>
                  </a:lnTo>
                  <a:lnTo>
                    <a:pt x="126" y="14"/>
                  </a:lnTo>
                  <a:lnTo>
                    <a:pt x="139" y="24"/>
                  </a:lnTo>
                  <a:lnTo>
                    <a:pt x="148" y="37"/>
                  </a:lnTo>
                  <a:lnTo>
                    <a:pt x="156" y="51"/>
                  </a:lnTo>
                  <a:lnTo>
                    <a:pt x="160" y="66"/>
                  </a:lnTo>
                  <a:lnTo>
                    <a:pt x="162" y="83"/>
                  </a:lnTo>
                  <a:close/>
                </a:path>
              </a:pathLst>
            </a:custGeom>
            <a:solidFill>
              <a:srgbClr val="FFFFFF">
                <a:alpha val="50196"/>
              </a:srgb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63" name="Freeform 305"/>
            <p:cNvSpPr>
              <a:spLocks/>
            </p:cNvSpPr>
            <p:nvPr/>
          </p:nvSpPr>
          <p:spPr bwMode="auto">
            <a:xfrm>
              <a:off x="8016875" y="4349751"/>
              <a:ext cx="149225" cy="319088"/>
            </a:xfrm>
            <a:custGeom>
              <a:avLst/>
              <a:gdLst/>
              <a:ahLst/>
              <a:cxnLst>
                <a:cxn ang="0">
                  <a:pos x="31" y="400"/>
                </a:cxn>
                <a:cxn ang="0">
                  <a:pos x="30" y="397"/>
                </a:cxn>
                <a:cxn ang="0">
                  <a:pos x="27" y="388"/>
                </a:cxn>
                <a:cxn ang="0">
                  <a:pos x="22" y="373"/>
                </a:cxn>
                <a:cxn ang="0">
                  <a:pos x="16" y="352"/>
                </a:cxn>
                <a:cxn ang="0">
                  <a:pos x="11" y="328"/>
                </a:cxn>
                <a:cxn ang="0">
                  <a:pos x="6" y="300"/>
                </a:cxn>
                <a:cxn ang="0">
                  <a:pos x="1" y="270"/>
                </a:cxn>
                <a:cxn ang="0">
                  <a:pos x="0" y="238"/>
                </a:cxn>
                <a:cxn ang="0">
                  <a:pos x="1" y="206"/>
                </a:cxn>
                <a:cxn ang="0">
                  <a:pos x="6" y="171"/>
                </a:cxn>
                <a:cxn ang="0">
                  <a:pos x="14" y="138"/>
                </a:cxn>
                <a:cxn ang="0">
                  <a:pos x="28" y="105"/>
                </a:cxn>
                <a:cxn ang="0">
                  <a:pos x="46" y="75"/>
                </a:cxn>
                <a:cxn ang="0">
                  <a:pos x="70" y="47"/>
                </a:cxn>
                <a:cxn ang="0">
                  <a:pos x="103" y="21"/>
                </a:cxn>
                <a:cxn ang="0">
                  <a:pos x="142" y="0"/>
                </a:cxn>
                <a:cxn ang="0">
                  <a:pos x="142" y="4"/>
                </a:cxn>
                <a:cxn ang="0">
                  <a:pos x="141" y="13"/>
                </a:cxn>
                <a:cxn ang="0">
                  <a:pos x="140" y="28"/>
                </a:cxn>
                <a:cxn ang="0">
                  <a:pos x="141" y="48"/>
                </a:cxn>
                <a:cxn ang="0">
                  <a:pos x="143" y="72"/>
                </a:cxn>
                <a:cxn ang="0">
                  <a:pos x="148" y="98"/>
                </a:cxn>
                <a:cxn ang="0">
                  <a:pos x="155" y="127"/>
                </a:cxn>
                <a:cxn ang="0">
                  <a:pos x="166" y="158"/>
                </a:cxn>
                <a:cxn ang="0">
                  <a:pos x="175" y="184"/>
                </a:cxn>
                <a:cxn ang="0">
                  <a:pos x="182" y="209"/>
                </a:cxn>
                <a:cxn ang="0">
                  <a:pos x="186" y="233"/>
                </a:cxn>
                <a:cxn ang="0">
                  <a:pos x="188" y="256"/>
                </a:cxn>
                <a:cxn ang="0">
                  <a:pos x="187" y="279"/>
                </a:cxn>
                <a:cxn ang="0">
                  <a:pos x="182" y="300"/>
                </a:cxn>
                <a:cxn ang="0">
                  <a:pos x="176" y="320"/>
                </a:cxn>
                <a:cxn ang="0">
                  <a:pos x="168" y="338"/>
                </a:cxn>
                <a:cxn ang="0">
                  <a:pos x="158" y="354"/>
                </a:cxn>
                <a:cxn ang="0">
                  <a:pos x="145" y="369"/>
                </a:cxn>
                <a:cxn ang="0">
                  <a:pos x="132" y="381"/>
                </a:cxn>
                <a:cxn ang="0">
                  <a:pos x="115" y="390"/>
                </a:cxn>
                <a:cxn ang="0">
                  <a:pos x="97" y="397"/>
                </a:cxn>
                <a:cxn ang="0">
                  <a:pos x="76" y="401"/>
                </a:cxn>
                <a:cxn ang="0">
                  <a:pos x="54" y="403"/>
                </a:cxn>
                <a:cxn ang="0">
                  <a:pos x="31" y="400"/>
                </a:cxn>
              </a:cxnLst>
              <a:rect l="0" t="0" r="r" b="b"/>
              <a:pathLst>
                <a:path w="188" h="403">
                  <a:moveTo>
                    <a:pt x="31" y="400"/>
                  </a:moveTo>
                  <a:lnTo>
                    <a:pt x="30" y="397"/>
                  </a:lnTo>
                  <a:lnTo>
                    <a:pt x="27" y="388"/>
                  </a:lnTo>
                  <a:lnTo>
                    <a:pt x="22" y="373"/>
                  </a:lnTo>
                  <a:lnTo>
                    <a:pt x="16" y="352"/>
                  </a:lnTo>
                  <a:lnTo>
                    <a:pt x="11" y="328"/>
                  </a:lnTo>
                  <a:lnTo>
                    <a:pt x="6" y="300"/>
                  </a:lnTo>
                  <a:lnTo>
                    <a:pt x="1" y="270"/>
                  </a:lnTo>
                  <a:lnTo>
                    <a:pt x="0" y="238"/>
                  </a:lnTo>
                  <a:lnTo>
                    <a:pt x="1" y="206"/>
                  </a:lnTo>
                  <a:lnTo>
                    <a:pt x="6" y="171"/>
                  </a:lnTo>
                  <a:lnTo>
                    <a:pt x="14" y="138"/>
                  </a:lnTo>
                  <a:lnTo>
                    <a:pt x="28" y="105"/>
                  </a:lnTo>
                  <a:lnTo>
                    <a:pt x="46" y="75"/>
                  </a:lnTo>
                  <a:lnTo>
                    <a:pt x="70" y="47"/>
                  </a:lnTo>
                  <a:lnTo>
                    <a:pt x="103" y="21"/>
                  </a:lnTo>
                  <a:lnTo>
                    <a:pt x="142" y="0"/>
                  </a:lnTo>
                  <a:lnTo>
                    <a:pt x="142" y="4"/>
                  </a:lnTo>
                  <a:lnTo>
                    <a:pt x="141" y="13"/>
                  </a:lnTo>
                  <a:lnTo>
                    <a:pt x="140" y="28"/>
                  </a:lnTo>
                  <a:lnTo>
                    <a:pt x="141" y="48"/>
                  </a:lnTo>
                  <a:lnTo>
                    <a:pt x="143" y="72"/>
                  </a:lnTo>
                  <a:lnTo>
                    <a:pt x="148" y="98"/>
                  </a:lnTo>
                  <a:lnTo>
                    <a:pt x="155" y="127"/>
                  </a:lnTo>
                  <a:lnTo>
                    <a:pt x="166" y="158"/>
                  </a:lnTo>
                  <a:lnTo>
                    <a:pt x="175" y="184"/>
                  </a:lnTo>
                  <a:lnTo>
                    <a:pt x="182" y="209"/>
                  </a:lnTo>
                  <a:lnTo>
                    <a:pt x="186" y="233"/>
                  </a:lnTo>
                  <a:lnTo>
                    <a:pt x="188" y="256"/>
                  </a:lnTo>
                  <a:lnTo>
                    <a:pt x="187" y="279"/>
                  </a:lnTo>
                  <a:lnTo>
                    <a:pt x="182" y="300"/>
                  </a:lnTo>
                  <a:lnTo>
                    <a:pt x="176" y="320"/>
                  </a:lnTo>
                  <a:lnTo>
                    <a:pt x="168" y="338"/>
                  </a:lnTo>
                  <a:lnTo>
                    <a:pt x="158" y="354"/>
                  </a:lnTo>
                  <a:lnTo>
                    <a:pt x="145" y="369"/>
                  </a:lnTo>
                  <a:lnTo>
                    <a:pt x="132" y="381"/>
                  </a:lnTo>
                  <a:lnTo>
                    <a:pt x="115" y="390"/>
                  </a:lnTo>
                  <a:lnTo>
                    <a:pt x="97" y="397"/>
                  </a:lnTo>
                  <a:lnTo>
                    <a:pt x="76" y="401"/>
                  </a:lnTo>
                  <a:lnTo>
                    <a:pt x="54" y="403"/>
                  </a:lnTo>
                  <a:lnTo>
                    <a:pt x="31" y="40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64" name="Freeform 306"/>
            <p:cNvSpPr>
              <a:spLocks/>
            </p:cNvSpPr>
            <p:nvPr/>
          </p:nvSpPr>
          <p:spPr bwMode="auto">
            <a:xfrm>
              <a:off x="8056563" y="4445001"/>
              <a:ext cx="42862" cy="204788"/>
            </a:xfrm>
            <a:custGeom>
              <a:avLst/>
              <a:gdLst/>
              <a:ahLst/>
              <a:cxnLst>
                <a:cxn ang="0">
                  <a:pos x="36" y="0"/>
                </a:cxn>
                <a:cxn ang="0">
                  <a:pos x="33" y="6"/>
                </a:cxn>
                <a:cxn ang="0">
                  <a:pos x="31" y="27"/>
                </a:cxn>
                <a:cxn ang="0">
                  <a:pos x="33" y="61"/>
                </a:cxn>
                <a:cxn ang="0">
                  <a:pos x="47" y="112"/>
                </a:cxn>
                <a:cxn ang="0">
                  <a:pos x="53" y="142"/>
                </a:cxn>
                <a:cxn ang="0">
                  <a:pos x="52" y="169"/>
                </a:cxn>
                <a:cxn ang="0">
                  <a:pos x="45" y="194"/>
                </a:cxn>
                <a:cxn ang="0">
                  <a:pos x="36" y="215"/>
                </a:cxn>
                <a:cxn ang="0">
                  <a:pos x="25" y="233"/>
                </a:cxn>
                <a:cxn ang="0">
                  <a:pos x="15" y="246"/>
                </a:cxn>
                <a:cxn ang="0">
                  <a:pos x="8" y="254"/>
                </a:cxn>
                <a:cxn ang="0">
                  <a:pos x="5" y="257"/>
                </a:cxn>
                <a:cxn ang="0">
                  <a:pos x="8" y="243"/>
                </a:cxn>
                <a:cxn ang="0">
                  <a:pos x="16" y="209"/>
                </a:cxn>
                <a:cxn ang="0">
                  <a:pos x="21" y="166"/>
                </a:cxn>
                <a:cxn ang="0">
                  <a:pos x="15" y="128"/>
                </a:cxn>
                <a:cxn ang="0">
                  <a:pos x="9" y="112"/>
                </a:cxn>
                <a:cxn ang="0">
                  <a:pos x="3" y="94"/>
                </a:cxn>
                <a:cxn ang="0">
                  <a:pos x="0" y="76"/>
                </a:cxn>
                <a:cxn ang="0">
                  <a:pos x="0" y="58"/>
                </a:cxn>
                <a:cxn ang="0">
                  <a:pos x="1" y="41"/>
                </a:cxn>
                <a:cxn ang="0">
                  <a:pos x="8" y="26"/>
                </a:cxn>
                <a:cxn ang="0">
                  <a:pos x="18" y="12"/>
                </a:cxn>
                <a:cxn ang="0">
                  <a:pos x="36" y="0"/>
                </a:cxn>
              </a:cxnLst>
              <a:rect l="0" t="0" r="r" b="b"/>
              <a:pathLst>
                <a:path w="53" h="257">
                  <a:moveTo>
                    <a:pt x="36" y="0"/>
                  </a:moveTo>
                  <a:lnTo>
                    <a:pt x="33" y="6"/>
                  </a:lnTo>
                  <a:lnTo>
                    <a:pt x="31" y="27"/>
                  </a:lnTo>
                  <a:lnTo>
                    <a:pt x="33" y="61"/>
                  </a:lnTo>
                  <a:lnTo>
                    <a:pt x="47" y="112"/>
                  </a:lnTo>
                  <a:lnTo>
                    <a:pt x="53" y="142"/>
                  </a:lnTo>
                  <a:lnTo>
                    <a:pt x="52" y="169"/>
                  </a:lnTo>
                  <a:lnTo>
                    <a:pt x="45" y="194"/>
                  </a:lnTo>
                  <a:lnTo>
                    <a:pt x="36" y="215"/>
                  </a:lnTo>
                  <a:lnTo>
                    <a:pt x="25" y="233"/>
                  </a:lnTo>
                  <a:lnTo>
                    <a:pt x="15" y="246"/>
                  </a:lnTo>
                  <a:lnTo>
                    <a:pt x="8" y="254"/>
                  </a:lnTo>
                  <a:lnTo>
                    <a:pt x="5" y="257"/>
                  </a:lnTo>
                  <a:lnTo>
                    <a:pt x="8" y="243"/>
                  </a:lnTo>
                  <a:lnTo>
                    <a:pt x="16" y="209"/>
                  </a:lnTo>
                  <a:lnTo>
                    <a:pt x="21" y="166"/>
                  </a:lnTo>
                  <a:lnTo>
                    <a:pt x="15" y="128"/>
                  </a:lnTo>
                  <a:lnTo>
                    <a:pt x="9" y="112"/>
                  </a:lnTo>
                  <a:lnTo>
                    <a:pt x="3" y="94"/>
                  </a:lnTo>
                  <a:lnTo>
                    <a:pt x="0" y="76"/>
                  </a:lnTo>
                  <a:lnTo>
                    <a:pt x="0" y="58"/>
                  </a:lnTo>
                  <a:lnTo>
                    <a:pt x="1" y="41"/>
                  </a:lnTo>
                  <a:lnTo>
                    <a:pt x="8" y="26"/>
                  </a:lnTo>
                  <a:lnTo>
                    <a:pt x="18" y="12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365" name="Group 364"/>
          <p:cNvGrpSpPr/>
          <p:nvPr/>
        </p:nvGrpSpPr>
        <p:grpSpPr>
          <a:xfrm>
            <a:off x="2860995" y="1436461"/>
            <a:ext cx="525821" cy="766764"/>
            <a:chOff x="7786688" y="4349751"/>
            <a:chExt cx="588962" cy="858838"/>
          </a:xfrm>
          <a:effectLst>
            <a:glow rad="101600">
              <a:schemeClr val="accent3">
                <a:satMod val="175000"/>
                <a:alpha val="40000"/>
              </a:schemeClr>
            </a:glow>
          </a:effectLst>
        </p:grpSpPr>
        <p:sp>
          <p:nvSpPr>
            <p:cNvPr id="366" name="Freeform 296"/>
            <p:cNvSpPr>
              <a:spLocks/>
            </p:cNvSpPr>
            <p:nvPr/>
          </p:nvSpPr>
          <p:spPr bwMode="auto">
            <a:xfrm>
              <a:off x="7786688" y="4606926"/>
              <a:ext cx="588962" cy="601663"/>
            </a:xfrm>
            <a:custGeom>
              <a:avLst/>
              <a:gdLst/>
              <a:ahLst/>
              <a:cxnLst>
                <a:cxn ang="0">
                  <a:pos x="305" y="95"/>
                </a:cxn>
                <a:cxn ang="0">
                  <a:pos x="316" y="82"/>
                </a:cxn>
                <a:cxn ang="0">
                  <a:pos x="337" y="60"/>
                </a:cxn>
                <a:cxn ang="0">
                  <a:pos x="369" y="36"/>
                </a:cxn>
                <a:cxn ang="0">
                  <a:pos x="410" y="14"/>
                </a:cxn>
                <a:cxn ang="0">
                  <a:pos x="461" y="1"/>
                </a:cxn>
                <a:cxn ang="0">
                  <a:pos x="522" y="2"/>
                </a:cxn>
                <a:cxn ang="0">
                  <a:pos x="592" y="23"/>
                </a:cxn>
                <a:cxn ang="0">
                  <a:pos x="666" y="68"/>
                </a:cxn>
                <a:cxn ang="0">
                  <a:pos x="714" y="127"/>
                </a:cxn>
                <a:cxn ang="0">
                  <a:pos x="737" y="196"/>
                </a:cxn>
                <a:cxn ang="0">
                  <a:pos x="743" y="270"/>
                </a:cxn>
                <a:cxn ang="0">
                  <a:pos x="737" y="347"/>
                </a:cxn>
                <a:cxn ang="0">
                  <a:pos x="726" y="422"/>
                </a:cxn>
                <a:cxn ang="0">
                  <a:pos x="715" y="492"/>
                </a:cxn>
                <a:cxn ang="0">
                  <a:pos x="711" y="553"/>
                </a:cxn>
                <a:cxn ang="0">
                  <a:pos x="715" y="591"/>
                </a:cxn>
                <a:cxn ang="0">
                  <a:pos x="717" y="611"/>
                </a:cxn>
                <a:cxn ang="0">
                  <a:pos x="715" y="641"/>
                </a:cxn>
                <a:cxn ang="0">
                  <a:pos x="704" y="669"/>
                </a:cxn>
                <a:cxn ang="0">
                  <a:pos x="684" y="685"/>
                </a:cxn>
                <a:cxn ang="0">
                  <a:pos x="661" y="690"/>
                </a:cxn>
                <a:cxn ang="0">
                  <a:pos x="639" y="692"/>
                </a:cxn>
                <a:cxn ang="0">
                  <a:pos x="622" y="689"/>
                </a:cxn>
                <a:cxn ang="0">
                  <a:pos x="608" y="690"/>
                </a:cxn>
                <a:cxn ang="0">
                  <a:pos x="593" y="710"/>
                </a:cxn>
                <a:cxn ang="0">
                  <a:pos x="574" y="737"/>
                </a:cxn>
                <a:cxn ang="0">
                  <a:pos x="547" y="756"/>
                </a:cxn>
                <a:cxn ang="0">
                  <a:pos x="524" y="758"/>
                </a:cxn>
                <a:cxn ang="0">
                  <a:pos x="510" y="755"/>
                </a:cxn>
                <a:cxn ang="0">
                  <a:pos x="496" y="749"/>
                </a:cxn>
                <a:cxn ang="0">
                  <a:pos x="480" y="739"/>
                </a:cxn>
                <a:cxn ang="0">
                  <a:pos x="434" y="704"/>
                </a:cxn>
                <a:cxn ang="0">
                  <a:pos x="356" y="656"/>
                </a:cxn>
                <a:cxn ang="0">
                  <a:pos x="272" y="613"/>
                </a:cxn>
                <a:cxn ang="0">
                  <a:pos x="191" y="572"/>
                </a:cxn>
                <a:cxn ang="0">
                  <a:pos x="118" y="528"/>
                </a:cxn>
                <a:cxn ang="0">
                  <a:pos x="58" y="476"/>
                </a:cxn>
                <a:cxn ang="0">
                  <a:pos x="16" y="414"/>
                </a:cxn>
                <a:cxn ang="0">
                  <a:pos x="0" y="335"/>
                </a:cxn>
                <a:cxn ang="0">
                  <a:pos x="12" y="247"/>
                </a:cxn>
                <a:cxn ang="0">
                  <a:pos x="43" y="179"/>
                </a:cxn>
                <a:cxn ang="0">
                  <a:pos x="88" y="135"/>
                </a:cxn>
                <a:cxn ang="0">
                  <a:pos x="139" y="107"/>
                </a:cxn>
                <a:cxn ang="0">
                  <a:pos x="192" y="95"/>
                </a:cxn>
                <a:cxn ang="0">
                  <a:pos x="241" y="91"/>
                </a:cxn>
                <a:cxn ang="0">
                  <a:pos x="279" y="93"/>
                </a:cxn>
                <a:cxn ang="0">
                  <a:pos x="301" y="97"/>
                </a:cxn>
              </a:cxnLst>
              <a:rect l="0" t="0" r="r" b="b"/>
              <a:pathLst>
                <a:path w="743" h="760">
                  <a:moveTo>
                    <a:pt x="304" y="97"/>
                  </a:moveTo>
                  <a:lnTo>
                    <a:pt x="305" y="95"/>
                  </a:lnTo>
                  <a:lnTo>
                    <a:pt x="310" y="90"/>
                  </a:lnTo>
                  <a:lnTo>
                    <a:pt x="316" y="82"/>
                  </a:lnTo>
                  <a:lnTo>
                    <a:pt x="325" y="72"/>
                  </a:lnTo>
                  <a:lnTo>
                    <a:pt x="337" y="60"/>
                  </a:lnTo>
                  <a:lnTo>
                    <a:pt x="351" y="47"/>
                  </a:lnTo>
                  <a:lnTo>
                    <a:pt x="369" y="36"/>
                  </a:lnTo>
                  <a:lnTo>
                    <a:pt x="388" y="24"/>
                  </a:lnTo>
                  <a:lnTo>
                    <a:pt x="410" y="14"/>
                  </a:lnTo>
                  <a:lnTo>
                    <a:pt x="434" y="6"/>
                  </a:lnTo>
                  <a:lnTo>
                    <a:pt x="461" y="1"/>
                  </a:lnTo>
                  <a:lnTo>
                    <a:pt x="491" y="0"/>
                  </a:lnTo>
                  <a:lnTo>
                    <a:pt x="522" y="2"/>
                  </a:lnTo>
                  <a:lnTo>
                    <a:pt x="555" y="11"/>
                  </a:lnTo>
                  <a:lnTo>
                    <a:pt x="592" y="23"/>
                  </a:lnTo>
                  <a:lnTo>
                    <a:pt x="630" y="43"/>
                  </a:lnTo>
                  <a:lnTo>
                    <a:pt x="666" y="68"/>
                  </a:lnTo>
                  <a:lnTo>
                    <a:pt x="693" y="96"/>
                  </a:lnTo>
                  <a:lnTo>
                    <a:pt x="714" y="127"/>
                  </a:lnTo>
                  <a:lnTo>
                    <a:pt x="728" y="160"/>
                  </a:lnTo>
                  <a:lnTo>
                    <a:pt x="737" y="196"/>
                  </a:lnTo>
                  <a:lnTo>
                    <a:pt x="742" y="232"/>
                  </a:lnTo>
                  <a:lnTo>
                    <a:pt x="743" y="270"/>
                  </a:lnTo>
                  <a:lnTo>
                    <a:pt x="742" y="308"/>
                  </a:lnTo>
                  <a:lnTo>
                    <a:pt x="737" y="347"/>
                  </a:lnTo>
                  <a:lnTo>
                    <a:pt x="731" y="385"/>
                  </a:lnTo>
                  <a:lnTo>
                    <a:pt x="726" y="422"/>
                  </a:lnTo>
                  <a:lnTo>
                    <a:pt x="720" y="458"/>
                  </a:lnTo>
                  <a:lnTo>
                    <a:pt x="715" y="492"/>
                  </a:lnTo>
                  <a:lnTo>
                    <a:pt x="712" y="524"/>
                  </a:lnTo>
                  <a:lnTo>
                    <a:pt x="711" y="553"/>
                  </a:lnTo>
                  <a:lnTo>
                    <a:pt x="713" y="580"/>
                  </a:lnTo>
                  <a:lnTo>
                    <a:pt x="715" y="591"/>
                  </a:lnTo>
                  <a:lnTo>
                    <a:pt x="716" y="602"/>
                  </a:lnTo>
                  <a:lnTo>
                    <a:pt x="717" y="611"/>
                  </a:lnTo>
                  <a:lnTo>
                    <a:pt x="717" y="620"/>
                  </a:lnTo>
                  <a:lnTo>
                    <a:pt x="715" y="641"/>
                  </a:lnTo>
                  <a:lnTo>
                    <a:pt x="711" y="656"/>
                  </a:lnTo>
                  <a:lnTo>
                    <a:pt x="704" y="669"/>
                  </a:lnTo>
                  <a:lnTo>
                    <a:pt x="694" y="678"/>
                  </a:lnTo>
                  <a:lnTo>
                    <a:pt x="684" y="685"/>
                  </a:lnTo>
                  <a:lnTo>
                    <a:pt x="673" y="688"/>
                  </a:lnTo>
                  <a:lnTo>
                    <a:pt x="661" y="690"/>
                  </a:lnTo>
                  <a:lnTo>
                    <a:pt x="650" y="692"/>
                  </a:lnTo>
                  <a:lnTo>
                    <a:pt x="639" y="692"/>
                  </a:lnTo>
                  <a:lnTo>
                    <a:pt x="630" y="690"/>
                  </a:lnTo>
                  <a:lnTo>
                    <a:pt x="622" y="689"/>
                  </a:lnTo>
                  <a:lnTo>
                    <a:pt x="616" y="688"/>
                  </a:lnTo>
                  <a:lnTo>
                    <a:pt x="608" y="690"/>
                  </a:lnTo>
                  <a:lnTo>
                    <a:pt x="601" y="698"/>
                  </a:lnTo>
                  <a:lnTo>
                    <a:pt x="593" y="710"/>
                  </a:lnTo>
                  <a:lnTo>
                    <a:pt x="584" y="723"/>
                  </a:lnTo>
                  <a:lnTo>
                    <a:pt x="574" y="737"/>
                  </a:lnTo>
                  <a:lnTo>
                    <a:pt x="561" y="748"/>
                  </a:lnTo>
                  <a:lnTo>
                    <a:pt x="547" y="756"/>
                  </a:lnTo>
                  <a:lnTo>
                    <a:pt x="530" y="760"/>
                  </a:lnTo>
                  <a:lnTo>
                    <a:pt x="524" y="758"/>
                  </a:lnTo>
                  <a:lnTo>
                    <a:pt x="517" y="757"/>
                  </a:lnTo>
                  <a:lnTo>
                    <a:pt x="510" y="755"/>
                  </a:lnTo>
                  <a:lnTo>
                    <a:pt x="503" y="753"/>
                  </a:lnTo>
                  <a:lnTo>
                    <a:pt x="496" y="749"/>
                  </a:lnTo>
                  <a:lnTo>
                    <a:pt x="488" y="745"/>
                  </a:lnTo>
                  <a:lnTo>
                    <a:pt x="480" y="739"/>
                  </a:lnTo>
                  <a:lnTo>
                    <a:pt x="471" y="732"/>
                  </a:lnTo>
                  <a:lnTo>
                    <a:pt x="434" y="704"/>
                  </a:lnTo>
                  <a:lnTo>
                    <a:pt x="396" y="679"/>
                  </a:lnTo>
                  <a:lnTo>
                    <a:pt x="356" y="656"/>
                  </a:lnTo>
                  <a:lnTo>
                    <a:pt x="314" y="634"/>
                  </a:lnTo>
                  <a:lnTo>
                    <a:pt x="272" y="613"/>
                  </a:lnTo>
                  <a:lnTo>
                    <a:pt x="232" y="592"/>
                  </a:lnTo>
                  <a:lnTo>
                    <a:pt x="191" y="572"/>
                  </a:lnTo>
                  <a:lnTo>
                    <a:pt x="153" y="550"/>
                  </a:lnTo>
                  <a:lnTo>
                    <a:pt x="118" y="528"/>
                  </a:lnTo>
                  <a:lnTo>
                    <a:pt x="85" y="503"/>
                  </a:lnTo>
                  <a:lnTo>
                    <a:pt x="58" y="476"/>
                  </a:lnTo>
                  <a:lnTo>
                    <a:pt x="33" y="446"/>
                  </a:lnTo>
                  <a:lnTo>
                    <a:pt x="16" y="414"/>
                  </a:lnTo>
                  <a:lnTo>
                    <a:pt x="5" y="377"/>
                  </a:lnTo>
                  <a:lnTo>
                    <a:pt x="0" y="335"/>
                  </a:lnTo>
                  <a:lnTo>
                    <a:pt x="2" y="289"/>
                  </a:lnTo>
                  <a:lnTo>
                    <a:pt x="12" y="247"/>
                  </a:lnTo>
                  <a:lnTo>
                    <a:pt x="25" y="210"/>
                  </a:lnTo>
                  <a:lnTo>
                    <a:pt x="43" y="179"/>
                  </a:lnTo>
                  <a:lnTo>
                    <a:pt x="65" y="155"/>
                  </a:lnTo>
                  <a:lnTo>
                    <a:pt x="88" y="135"/>
                  </a:lnTo>
                  <a:lnTo>
                    <a:pt x="113" y="119"/>
                  </a:lnTo>
                  <a:lnTo>
                    <a:pt x="139" y="107"/>
                  </a:lnTo>
                  <a:lnTo>
                    <a:pt x="166" y="99"/>
                  </a:lnTo>
                  <a:lnTo>
                    <a:pt x="192" y="95"/>
                  </a:lnTo>
                  <a:lnTo>
                    <a:pt x="218" y="92"/>
                  </a:lnTo>
                  <a:lnTo>
                    <a:pt x="241" y="91"/>
                  </a:lnTo>
                  <a:lnTo>
                    <a:pt x="261" y="92"/>
                  </a:lnTo>
                  <a:lnTo>
                    <a:pt x="279" y="93"/>
                  </a:lnTo>
                  <a:lnTo>
                    <a:pt x="293" y="95"/>
                  </a:lnTo>
                  <a:lnTo>
                    <a:pt x="301" y="97"/>
                  </a:lnTo>
                  <a:lnTo>
                    <a:pt x="304" y="97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67" name="Freeform 297"/>
            <p:cNvSpPr>
              <a:spLocks/>
            </p:cNvSpPr>
            <p:nvPr/>
          </p:nvSpPr>
          <p:spPr bwMode="auto">
            <a:xfrm>
              <a:off x="7885113" y="4773613"/>
              <a:ext cx="128587" cy="131763"/>
            </a:xfrm>
            <a:custGeom>
              <a:avLst/>
              <a:gdLst/>
              <a:ahLst/>
              <a:cxnLst>
                <a:cxn ang="0">
                  <a:pos x="162" y="83"/>
                </a:cxn>
                <a:cxn ang="0">
                  <a:pos x="160" y="99"/>
                </a:cxn>
                <a:cxn ang="0">
                  <a:pos x="156" y="115"/>
                </a:cxn>
                <a:cxn ang="0">
                  <a:pos x="148" y="129"/>
                </a:cxn>
                <a:cxn ang="0">
                  <a:pos x="139" y="142"/>
                </a:cxn>
                <a:cxn ang="0">
                  <a:pos x="126" y="152"/>
                </a:cxn>
                <a:cxn ang="0">
                  <a:pos x="112" y="159"/>
                </a:cxn>
                <a:cxn ang="0">
                  <a:pos x="97" y="165"/>
                </a:cxn>
                <a:cxn ang="0">
                  <a:pos x="81" y="166"/>
                </a:cxn>
                <a:cxn ang="0">
                  <a:pos x="65" y="165"/>
                </a:cxn>
                <a:cxn ang="0">
                  <a:pos x="50" y="159"/>
                </a:cxn>
                <a:cxn ang="0">
                  <a:pos x="36" y="152"/>
                </a:cxn>
                <a:cxn ang="0">
                  <a:pos x="25" y="142"/>
                </a:cxn>
                <a:cxn ang="0">
                  <a:pos x="14" y="129"/>
                </a:cxn>
                <a:cxn ang="0">
                  <a:pos x="7" y="115"/>
                </a:cxn>
                <a:cxn ang="0">
                  <a:pos x="2" y="99"/>
                </a:cxn>
                <a:cxn ang="0">
                  <a:pos x="0" y="83"/>
                </a:cxn>
                <a:cxn ang="0">
                  <a:pos x="2" y="66"/>
                </a:cxn>
                <a:cxn ang="0">
                  <a:pos x="7" y="51"/>
                </a:cxn>
                <a:cxn ang="0">
                  <a:pos x="14" y="37"/>
                </a:cxn>
                <a:cxn ang="0">
                  <a:pos x="25" y="24"/>
                </a:cxn>
                <a:cxn ang="0">
                  <a:pos x="36" y="14"/>
                </a:cxn>
                <a:cxn ang="0">
                  <a:pos x="50" y="7"/>
                </a:cxn>
                <a:cxn ang="0">
                  <a:pos x="65" y="1"/>
                </a:cxn>
                <a:cxn ang="0">
                  <a:pos x="81" y="0"/>
                </a:cxn>
                <a:cxn ang="0">
                  <a:pos x="97" y="1"/>
                </a:cxn>
                <a:cxn ang="0">
                  <a:pos x="112" y="7"/>
                </a:cxn>
                <a:cxn ang="0">
                  <a:pos x="126" y="14"/>
                </a:cxn>
                <a:cxn ang="0">
                  <a:pos x="139" y="24"/>
                </a:cxn>
                <a:cxn ang="0">
                  <a:pos x="148" y="37"/>
                </a:cxn>
                <a:cxn ang="0">
                  <a:pos x="156" y="51"/>
                </a:cxn>
                <a:cxn ang="0">
                  <a:pos x="160" y="66"/>
                </a:cxn>
                <a:cxn ang="0">
                  <a:pos x="162" y="83"/>
                </a:cxn>
              </a:cxnLst>
              <a:rect l="0" t="0" r="r" b="b"/>
              <a:pathLst>
                <a:path w="162" h="166">
                  <a:moveTo>
                    <a:pt x="162" y="83"/>
                  </a:moveTo>
                  <a:lnTo>
                    <a:pt x="160" y="99"/>
                  </a:lnTo>
                  <a:lnTo>
                    <a:pt x="156" y="115"/>
                  </a:lnTo>
                  <a:lnTo>
                    <a:pt x="148" y="129"/>
                  </a:lnTo>
                  <a:lnTo>
                    <a:pt x="139" y="142"/>
                  </a:lnTo>
                  <a:lnTo>
                    <a:pt x="126" y="152"/>
                  </a:lnTo>
                  <a:lnTo>
                    <a:pt x="112" y="159"/>
                  </a:lnTo>
                  <a:lnTo>
                    <a:pt x="97" y="165"/>
                  </a:lnTo>
                  <a:lnTo>
                    <a:pt x="81" y="166"/>
                  </a:lnTo>
                  <a:lnTo>
                    <a:pt x="65" y="165"/>
                  </a:lnTo>
                  <a:lnTo>
                    <a:pt x="50" y="159"/>
                  </a:lnTo>
                  <a:lnTo>
                    <a:pt x="36" y="152"/>
                  </a:lnTo>
                  <a:lnTo>
                    <a:pt x="25" y="142"/>
                  </a:lnTo>
                  <a:lnTo>
                    <a:pt x="14" y="129"/>
                  </a:lnTo>
                  <a:lnTo>
                    <a:pt x="7" y="115"/>
                  </a:lnTo>
                  <a:lnTo>
                    <a:pt x="2" y="99"/>
                  </a:lnTo>
                  <a:lnTo>
                    <a:pt x="0" y="83"/>
                  </a:lnTo>
                  <a:lnTo>
                    <a:pt x="2" y="66"/>
                  </a:lnTo>
                  <a:lnTo>
                    <a:pt x="7" y="51"/>
                  </a:lnTo>
                  <a:lnTo>
                    <a:pt x="14" y="37"/>
                  </a:lnTo>
                  <a:lnTo>
                    <a:pt x="25" y="24"/>
                  </a:lnTo>
                  <a:lnTo>
                    <a:pt x="36" y="14"/>
                  </a:lnTo>
                  <a:lnTo>
                    <a:pt x="50" y="7"/>
                  </a:lnTo>
                  <a:lnTo>
                    <a:pt x="65" y="1"/>
                  </a:lnTo>
                  <a:lnTo>
                    <a:pt x="81" y="0"/>
                  </a:lnTo>
                  <a:lnTo>
                    <a:pt x="97" y="1"/>
                  </a:lnTo>
                  <a:lnTo>
                    <a:pt x="112" y="7"/>
                  </a:lnTo>
                  <a:lnTo>
                    <a:pt x="126" y="14"/>
                  </a:lnTo>
                  <a:lnTo>
                    <a:pt x="139" y="24"/>
                  </a:lnTo>
                  <a:lnTo>
                    <a:pt x="148" y="37"/>
                  </a:lnTo>
                  <a:lnTo>
                    <a:pt x="156" y="51"/>
                  </a:lnTo>
                  <a:lnTo>
                    <a:pt x="160" y="66"/>
                  </a:lnTo>
                  <a:lnTo>
                    <a:pt x="162" y="83"/>
                  </a:lnTo>
                  <a:close/>
                </a:path>
              </a:pathLst>
            </a:custGeom>
            <a:solidFill>
              <a:srgbClr val="FFFFFF">
                <a:alpha val="50196"/>
              </a:srgb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68" name="Freeform 305"/>
            <p:cNvSpPr>
              <a:spLocks/>
            </p:cNvSpPr>
            <p:nvPr/>
          </p:nvSpPr>
          <p:spPr bwMode="auto">
            <a:xfrm>
              <a:off x="8016875" y="4349751"/>
              <a:ext cx="149225" cy="319088"/>
            </a:xfrm>
            <a:custGeom>
              <a:avLst/>
              <a:gdLst/>
              <a:ahLst/>
              <a:cxnLst>
                <a:cxn ang="0">
                  <a:pos x="31" y="400"/>
                </a:cxn>
                <a:cxn ang="0">
                  <a:pos x="30" y="397"/>
                </a:cxn>
                <a:cxn ang="0">
                  <a:pos x="27" y="388"/>
                </a:cxn>
                <a:cxn ang="0">
                  <a:pos x="22" y="373"/>
                </a:cxn>
                <a:cxn ang="0">
                  <a:pos x="16" y="352"/>
                </a:cxn>
                <a:cxn ang="0">
                  <a:pos x="11" y="328"/>
                </a:cxn>
                <a:cxn ang="0">
                  <a:pos x="6" y="300"/>
                </a:cxn>
                <a:cxn ang="0">
                  <a:pos x="1" y="270"/>
                </a:cxn>
                <a:cxn ang="0">
                  <a:pos x="0" y="238"/>
                </a:cxn>
                <a:cxn ang="0">
                  <a:pos x="1" y="206"/>
                </a:cxn>
                <a:cxn ang="0">
                  <a:pos x="6" y="171"/>
                </a:cxn>
                <a:cxn ang="0">
                  <a:pos x="14" y="138"/>
                </a:cxn>
                <a:cxn ang="0">
                  <a:pos x="28" y="105"/>
                </a:cxn>
                <a:cxn ang="0">
                  <a:pos x="46" y="75"/>
                </a:cxn>
                <a:cxn ang="0">
                  <a:pos x="70" y="47"/>
                </a:cxn>
                <a:cxn ang="0">
                  <a:pos x="103" y="21"/>
                </a:cxn>
                <a:cxn ang="0">
                  <a:pos x="142" y="0"/>
                </a:cxn>
                <a:cxn ang="0">
                  <a:pos x="142" y="4"/>
                </a:cxn>
                <a:cxn ang="0">
                  <a:pos x="141" y="13"/>
                </a:cxn>
                <a:cxn ang="0">
                  <a:pos x="140" y="28"/>
                </a:cxn>
                <a:cxn ang="0">
                  <a:pos x="141" y="48"/>
                </a:cxn>
                <a:cxn ang="0">
                  <a:pos x="143" y="72"/>
                </a:cxn>
                <a:cxn ang="0">
                  <a:pos x="148" y="98"/>
                </a:cxn>
                <a:cxn ang="0">
                  <a:pos x="155" y="127"/>
                </a:cxn>
                <a:cxn ang="0">
                  <a:pos x="166" y="158"/>
                </a:cxn>
                <a:cxn ang="0">
                  <a:pos x="175" y="184"/>
                </a:cxn>
                <a:cxn ang="0">
                  <a:pos x="182" y="209"/>
                </a:cxn>
                <a:cxn ang="0">
                  <a:pos x="186" y="233"/>
                </a:cxn>
                <a:cxn ang="0">
                  <a:pos x="188" y="256"/>
                </a:cxn>
                <a:cxn ang="0">
                  <a:pos x="187" y="279"/>
                </a:cxn>
                <a:cxn ang="0">
                  <a:pos x="182" y="300"/>
                </a:cxn>
                <a:cxn ang="0">
                  <a:pos x="176" y="320"/>
                </a:cxn>
                <a:cxn ang="0">
                  <a:pos x="168" y="338"/>
                </a:cxn>
                <a:cxn ang="0">
                  <a:pos x="158" y="354"/>
                </a:cxn>
                <a:cxn ang="0">
                  <a:pos x="145" y="369"/>
                </a:cxn>
                <a:cxn ang="0">
                  <a:pos x="132" y="381"/>
                </a:cxn>
                <a:cxn ang="0">
                  <a:pos x="115" y="390"/>
                </a:cxn>
                <a:cxn ang="0">
                  <a:pos x="97" y="397"/>
                </a:cxn>
                <a:cxn ang="0">
                  <a:pos x="76" y="401"/>
                </a:cxn>
                <a:cxn ang="0">
                  <a:pos x="54" y="403"/>
                </a:cxn>
                <a:cxn ang="0">
                  <a:pos x="31" y="400"/>
                </a:cxn>
              </a:cxnLst>
              <a:rect l="0" t="0" r="r" b="b"/>
              <a:pathLst>
                <a:path w="188" h="403">
                  <a:moveTo>
                    <a:pt x="31" y="400"/>
                  </a:moveTo>
                  <a:lnTo>
                    <a:pt x="30" y="397"/>
                  </a:lnTo>
                  <a:lnTo>
                    <a:pt x="27" y="388"/>
                  </a:lnTo>
                  <a:lnTo>
                    <a:pt x="22" y="373"/>
                  </a:lnTo>
                  <a:lnTo>
                    <a:pt x="16" y="352"/>
                  </a:lnTo>
                  <a:lnTo>
                    <a:pt x="11" y="328"/>
                  </a:lnTo>
                  <a:lnTo>
                    <a:pt x="6" y="300"/>
                  </a:lnTo>
                  <a:lnTo>
                    <a:pt x="1" y="270"/>
                  </a:lnTo>
                  <a:lnTo>
                    <a:pt x="0" y="238"/>
                  </a:lnTo>
                  <a:lnTo>
                    <a:pt x="1" y="206"/>
                  </a:lnTo>
                  <a:lnTo>
                    <a:pt x="6" y="171"/>
                  </a:lnTo>
                  <a:lnTo>
                    <a:pt x="14" y="138"/>
                  </a:lnTo>
                  <a:lnTo>
                    <a:pt x="28" y="105"/>
                  </a:lnTo>
                  <a:lnTo>
                    <a:pt x="46" y="75"/>
                  </a:lnTo>
                  <a:lnTo>
                    <a:pt x="70" y="47"/>
                  </a:lnTo>
                  <a:lnTo>
                    <a:pt x="103" y="21"/>
                  </a:lnTo>
                  <a:lnTo>
                    <a:pt x="142" y="0"/>
                  </a:lnTo>
                  <a:lnTo>
                    <a:pt x="142" y="4"/>
                  </a:lnTo>
                  <a:lnTo>
                    <a:pt x="141" y="13"/>
                  </a:lnTo>
                  <a:lnTo>
                    <a:pt x="140" y="28"/>
                  </a:lnTo>
                  <a:lnTo>
                    <a:pt x="141" y="48"/>
                  </a:lnTo>
                  <a:lnTo>
                    <a:pt x="143" y="72"/>
                  </a:lnTo>
                  <a:lnTo>
                    <a:pt x="148" y="98"/>
                  </a:lnTo>
                  <a:lnTo>
                    <a:pt x="155" y="127"/>
                  </a:lnTo>
                  <a:lnTo>
                    <a:pt x="166" y="158"/>
                  </a:lnTo>
                  <a:lnTo>
                    <a:pt x="175" y="184"/>
                  </a:lnTo>
                  <a:lnTo>
                    <a:pt x="182" y="209"/>
                  </a:lnTo>
                  <a:lnTo>
                    <a:pt x="186" y="233"/>
                  </a:lnTo>
                  <a:lnTo>
                    <a:pt x="188" y="256"/>
                  </a:lnTo>
                  <a:lnTo>
                    <a:pt x="187" y="279"/>
                  </a:lnTo>
                  <a:lnTo>
                    <a:pt x="182" y="300"/>
                  </a:lnTo>
                  <a:lnTo>
                    <a:pt x="176" y="320"/>
                  </a:lnTo>
                  <a:lnTo>
                    <a:pt x="168" y="338"/>
                  </a:lnTo>
                  <a:lnTo>
                    <a:pt x="158" y="354"/>
                  </a:lnTo>
                  <a:lnTo>
                    <a:pt x="145" y="369"/>
                  </a:lnTo>
                  <a:lnTo>
                    <a:pt x="132" y="381"/>
                  </a:lnTo>
                  <a:lnTo>
                    <a:pt x="115" y="390"/>
                  </a:lnTo>
                  <a:lnTo>
                    <a:pt x="97" y="397"/>
                  </a:lnTo>
                  <a:lnTo>
                    <a:pt x="76" y="401"/>
                  </a:lnTo>
                  <a:lnTo>
                    <a:pt x="54" y="403"/>
                  </a:lnTo>
                  <a:lnTo>
                    <a:pt x="31" y="40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69" name="Freeform 306"/>
            <p:cNvSpPr>
              <a:spLocks/>
            </p:cNvSpPr>
            <p:nvPr/>
          </p:nvSpPr>
          <p:spPr bwMode="auto">
            <a:xfrm>
              <a:off x="8056563" y="4445001"/>
              <a:ext cx="42862" cy="204788"/>
            </a:xfrm>
            <a:custGeom>
              <a:avLst/>
              <a:gdLst/>
              <a:ahLst/>
              <a:cxnLst>
                <a:cxn ang="0">
                  <a:pos x="36" y="0"/>
                </a:cxn>
                <a:cxn ang="0">
                  <a:pos x="33" y="6"/>
                </a:cxn>
                <a:cxn ang="0">
                  <a:pos x="31" y="27"/>
                </a:cxn>
                <a:cxn ang="0">
                  <a:pos x="33" y="61"/>
                </a:cxn>
                <a:cxn ang="0">
                  <a:pos x="47" y="112"/>
                </a:cxn>
                <a:cxn ang="0">
                  <a:pos x="53" y="142"/>
                </a:cxn>
                <a:cxn ang="0">
                  <a:pos x="52" y="169"/>
                </a:cxn>
                <a:cxn ang="0">
                  <a:pos x="45" y="194"/>
                </a:cxn>
                <a:cxn ang="0">
                  <a:pos x="36" y="215"/>
                </a:cxn>
                <a:cxn ang="0">
                  <a:pos x="25" y="233"/>
                </a:cxn>
                <a:cxn ang="0">
                  <a:pos x="15" y="246"/>
                </a:cxn>
                <a:cxn ang="0">
                  <a:pos x="8" y="254"/>
                </a:cxn>
                <a:cxn ang="0">
                  <a:pos x="5" y="257"/>
                </a:cxn>
                <a:cxn ang="0">
                  <a:pos x="8" y="243"/>
                </a:cxn>
                <a:cxn ang="0">
                  <a:pos x="16" y="209"/>
                </a:cxn>
                <a:cxn ang="0">
                  <a:pos x="21" y="166"/>
                </a:cxn>
                <a:cxn ang="0">
                  <a:pos x="15" y="128"/>
                </a:cxn>
                <a:cxn ang="0">
                  <a:pos x="9" y="112"/>
                </a:cxn>
                <a:cxn ang="0">
                  <a:pos x="3" y="94"/>
                </a:cxn>
                <a:cxn ang="0">
                  <a:pos x="0" y="76"/>
                </a:cxn>
                <a:cxn ang="0">
                  <a:pos x="0" y="58"/>
                </a:cxn>
                <a:cxn ang="0">
                  <a:pos x="1" y="41"/>
                </a:cxn>
                <a:cxn ang="0">
                  <a:pos x="8" y="26"/>
                </a:cxn>
                <a:cxn ang="0">
                  <a:pos x="18" y="12"/>
                </a:cxn>
                <a:cxn ang="0">
                  <a:pos x="36" y="0"/>
                </a:cxn>
              </a:cxnLst>
              <a:rect l="0" t="0" r="r" b="b"/>
              <a:pathLst>
                <a:path w="53" h="257">
                  <a:moveTo>
                    <a:pt x="36" y="0"/>
                  </a:moveTo>
                  <a:lnTo>
                    <a:pt x="33" y="6"/>
                  </a:lnTo>
                  <a:lnTo>
                    <a:pt x="31" y="27"/>
                  </a:lnTo>
                  <a:lnTo>
                    <a:pt x="33" y="61"/>
                  </a:lnTo>
                  <a:lnTo>
                    <a:pt x="47" y="112"/>
                  </a:lnTo>
                  <a:lnTo>
                    <a:pt x="53" y="142"/>
                  </a:lnTo>
                  <a:lnTo>
                    <a:pt x="52" y="169"/>
                  </a:lnTo>
                  <a:lnTo>
                    <a:pt x="45" y="194"/>
                  </a:lnTo>
                  <a:lnTo>
                    <a:pt x="36" y="215"/>
                  </a:lnTo>
                  <a:lnTo>
                    <a:pt x="25" y="233"/>
                  </a:lnTo>
                  <a:lnTo>
                    <a:pt x="15" y="246"/>
                  </a:lnTo>
                  <a:lnTo>
                    <a:pt x="8" y="254"/>
                  </a:lnTo>
                  <a:lnTo>
                    <a:pt x="5" y="257"/>
                  </a:lnTo>
                  <a:lnTo>
                    <a:pt x="8" y="243"/>
                  </a:lnTo>
                  <a:lnTo>
                    <a:pt x="16" y="209"/>
                  </a:lnTo>
                  <a:lnTo>
                    <a:pt x="21" y="166"/>
                  </a:lnTo>
                  <a:lnTo>
                    <a:pt x="15" y="128"/>
                  </a:lnTo>
                  <a:lnTo>
                    <a:pt x="9" y="112"/>
                  </a:lnTo>
                  <a:lnTo>
                    <a:pt x="3" y="94"/>
                  </a:lnTo>
                  <a:lnTo>
                    <a:pt x="0" y="76"/>
                  </a:lnTo>
                  <a:lnTo>
                    <a:pt x="0" y="58"/>
                  </a:lnTo>
                  <a:lnTo>
                    <a:pt x="1" y="41"/>
                  </a:lnTo>
                  <a:lnTo>
                    <a:pt x="8" y="26"/>
                  </a:lnTo>
                  <a:lnTo>
                    <a:pt x="18" y="12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370" name="Group 369"/>
          <p:cNvGrpSpPr/>
          <p:nvPr/>
        </p:nvGrpSpPr>
        <p:grpSpPr>
          <a:xfrm>
            <a:off x="5463040" y="2079851"/>
            <a:ext cx="550863" cy="609600"/>
            <a:chOff x="8593137" y="4243388"/>
            <a:chExt cx="550863" cy="609600"/>
          </a:xfrm>
          <a:effectLst>
            <a:glow rad="101600">
              <a:schemeClr val="accent3">
                <a:satMod val="175000"/>
                <a:alpha val="40000"/>
              </a:schemeClr>
            </a:glow>
          </a:effectLst>
        </p:grpSpPr>
        <p:sp>
          <p:nvSpPr>
            <p:cNvPr id="371" name="Freeform 154"/>
            <p:cNvSpPr>
              <a:spLocks/>
            </p:cNvSpPr>
            <p:nvPr/>
          </p:nvSpPr>
          <p:spPr bwMode="auto">
            <a:xfrm>
              <a:off x="8593137" y="4335463"/>
              <a:ext cx="550863" cy="517525"/>
            </a:xfrm>
            <a:custGeom>
              <a:avLst/>
              <a:gdLst/>
              <a:ahLst/>
              <a:cxnLst>
                <a:cxn ang="0">
                  <a:pos x="186" y="23"/>
                </a:cxn>
                <a:cxn ang="0">
                  <a:pos x="183" y="23"/>
                </a:cxn>
                <a:cxn ang="0">
                  <a:pos x="179" y="24"/>
                </a:cxn>
                <a:cxn ang="0">
                  <a:pos x="172" y="24"/>
                </a:cxn>
                <a:cxn ang="0">
                  <a:pos x="162" y="24"/>
                </a:cxn>
                <a:cxn ang="0">
                  <a:pos x="151" y="23"/>
                </a:cxn>
                <a:cxn ang="0">
                  <a:pos x="141" y="21"/>
                </a:cxn>
                <a:cxn ang="0">
                  <a:pos x="130" y="17"/>
                </a:cxn>
                <a:cxn ang="0">
                  <a:pos x="122" y="11"/>
                </a:cxn>
                <a:cxn ang="0">
                  <a:pos x="116" y="9"/>
                </a:cxn>
                <a:cxn ang="0">
                  <a:pos x="103" y="5"/>
                </a:cxn>
                <a:cxn ang="0">
                  <a:pos x="85" y="2"/>
                </a:cxn>
                <a:cxn ang="0">
                  <a:pos x="63" y="0"/>
                </a:cxn>
                <a:cxn ang="0">
                  <a:pos x="42" y="4"/>
                </a:cxn>
                <a:cxn ang="0">
                  <a:pos x="22" y="16"/>
                </a:cxn>
                <a:cxn ang="0">
                  <a:pos x="7" y="37"/>
                </a:cxn>
                <a:cxn ang="0">
                  <a:pos x="0" y="72"/>
                </a:cxn>
                <a:cxn ang="0">
                  <a:pos x="0" y="80"/>
                </a:cxn>
                <a:cxn ang="0">
                  <a:pos x="0" y="100"/>
                </a:cxn>
                <a:cxn ang="0">
                  <a:pos x="3" y="129"/>
                </a:cxn>
                <a:cxn ang="0">
                  <a:pos x="11" y="166"/>
                </a:cxn>
                <a:cxn ang="0">
                  <a:pos x="27" y="205"/>
                </a:cxn>
                <a:cxn ang="0">
                  <a:pos x="50" y="245"/>
                </a:cxn>
                <a:cxn ang="0">
                  <a:pos x="86" y="282"/>
                </a:cxn>
                <a:cxn ang="0">
                  <a:pos x="135" y="313"/>
                </a:cxn>
                <a:cxn ang="0">
                  <a:pos x="137" y="313"/>
                </a:cxn>
                <a:cxn ang="0">
                  <a:pos x="141" y="312"/>
                </a:cxn>
                <a:cxn ang="0">
                  <a:pos x="149" y="312"/>
                </a:cxn>
                <a:cxn ang="0">
                  <a:pos x="157" y="312"/>
                </a:cxn>
                <a:cxn ang="0">
                  <a:pos x="167" y="313"/>
                </a:cxn>
                <a:cxn ang="0">
                  <a:pos x="177" y="314"/>
                </a:cxn>
                <a:cxn ang="0">
                  <a:pos x="187" y="318"/>
                </a:cxn>
                <a:cxn ang="0">
                  <a:pos x="195" y="322"/>
                </a:cxn>
                <a:cxn ang="0">
                  <a:pos x="201" y="324"/>
                </a:cxn>
                <a:cxn ang="0">
                  <a:pos x="216" y="326"/>
                </a:cxn>
                <a:cxn ang="0">
                  <a:pos x="236" y="325"/>
                </a:cxn>
                <a:cxn ang="0">
                  <a:pos x="261" y="317"/>
                </a:cxn>
                <a:cxn ang="0">
                  <a:pos x="287" y="296"/>
                </a:cxn>
                <a:cxn ang="0">
                  <a:pos x="312" y="259"/>
                </a:cxn>
                <a:cxn ang="0">
                  <a:pos x="333" y="201"/>
                </a:cxn>
                <a:cxn ang="0">
                  <a:pos x="347" y="119"/>
                </a:cxn>
                <a:cxn ang="0">
                  <a:pos x="347" y="112"/>
                </a:cxn>
                <a:cxn ang="0">
                  <a:pos x="345" y="95"/>
                </a:cxn>
                <a:cxn ang="0">
                  <a:pos x="339" y="72"/>
                </a:cxn>
                <a:cxn ang="0">
                  <a:pos x="328" y="48"/>
                </a:cxn>
                <a:cxn ang="0">
                  <a:pos x="309" y="27"/>
                </a:cxn>
                <a:cxn ang="0">
                  <a:pos x="281" y="12"/>
                </a:cxn>
                <a:cxn ang="0">
                  <a:pos x="240" y="10"/>
                </a:cxn>
                <a:cxn ang="0">
                  <a:pos x="186" y="23"/>
                </a:cxn>
              </a:cxnLst>
              <a:rect l="0" t="0" r="r" b="b"/>
              <a:pathLst>
                <a:path w="347" h="326">
                  <a:moveTo>
                    <a:pt x="186" y="23"/>
                  </a:moveTo>
                  <a:lnTo>
                    <a:pt x="183" y="23"/>
                  </a:lnTo>
                  <a:lnTo>
                    <a:pt x="179" y="24"/>
                  </a:lnTo>
                  <a:lnTo>
                    <a:pt x="172" y="24"/>
                  </a:lnTo>
                  <a:lnTo>
                    <a:pt x="162" y="24"/>
                  </a:lnTo>
                  <a:lnTo>
                    <a:pt x="151" y="23"/>
                  </a:lnTo>
                  <a:lnTo>
                    <a:pt x="141" y="21"/>
                  </a:lnTo>
                  <a:lnTo>
                    <a:pt x="130" y="17"/>
                  </a:lnTo>
                  <a:lnTo>
                    <a:pt x="122" y="11"/>
                  </a:lnTo>
                  <a:lnTo>
                    <a:pt x="116" y="9"/>
                  </a:lnTo>
                  <a:lnTo>
                    <a:pt x="103" y="5"/>
                  </a:lnTo>
                  <a:lnTo>
                    <a:pt x="85" y="2"/>
                  </a:lnTo>
                  <a:lnTo>
                    <a:pt x="63" y="0"/>
                  </a:lnTo>
                  <a:lnTo>
                    <a:pt x="42" y="4"/>
                  </a:lnTo>
                  <a:lnTo>
                    <a:pt x="22" y="16"/>
                  </a:lnTo>
                  <a:lnTo>
                    <a:pt x="7" y="37"/>
                  </a:lnTo>
                  <a:lnTo>
                    <a:pt x="0" y="72"/>
                  </a:lnTo>
                  <a:lnTo>
                    <a:pt x="0" y="80"/>
                  </a:lnTo>
                  <a:lnTo>
                    <a:pt x="0" y="100"/>
                  </a:lnTo>
                  <a:lnTo>
                    <a:pt x="3" y="129"/>
                  </a:lnTo>
                  <a:lnTo>
                    <a:pt x="11" y="166"/>
                  </a:lnTo>
                  <a:lnTo>
                    <a:pt x="27" y="205"/>
                  </a:lnTo>
                  <a:lnTo>
                    <a:pt x="50" y="245"/>
                  </a:lnTo>
                  <a:lnTo>
                    <a:pt x="86" y="282"/>
                  </a:lnTo>
                  <a:lnTo>
                    <a:pt x="135" y="313"/>
                  </a:lnTo>
                  <a:lnTo>
                    <a:pt x="137" y="313"/>
                  </a:lnTo>
                  <a:lnTo>
                    <a:pt x="141" y="312"/>
                  </a:lnTo>
                  <a:lnTo>
                    <a:pt x="149" y="312"/>
                  </a:lnTo>
                  <a:lnTo>
                    <a:pt x="157" y="312"/>
                  </a:lnTo>
                  <a:lnTo>
                    <a:pt x="167" y="313"/>
                  </a:lnTo>
                  <a:lnTo>
                    <a:pt x="177" y="314"/>
                  </a:lnTo>
                  <a:lnTo>
                    <a:pt x="187" y="318"/>
                  </a:lnTo>
                  <a:lnTo>
                    <a:pt x="195" y="322"/>
                  </a:lnTo>
                  <a:lnTo>
                    <a:pt x="201" y="324"/>
                  </a:lnTo>
                  <a:lnTo>
                    <a:pt x="216" y="326"/>
                  </a:lnTo>
                  <a:lnTo>
                    <a:pt x="236" y="325"/>
                  </a:lnTo>
                  <a:lnTo>
                    <a:pt x="261" y="317"/>
                  </a:lnTo>
                  <a:lnTo>
                    <a:pt x="287" y="296"/>
                  </a:lnTo>
                  <a:lnTo>
                    <a:pt x="312" y="259"/>
                  </a:lnTo>
                  <a:lnTo>
                    <a:pt x="333" y="201"/>
                  </a:lnTo>
                  <a:lnTo>
                    <a:pt x="347" y="119"/>
                  </a:lnTo>
                  <a:lnTo>
                    <a:pt x="347" y="112"/>
                  </a:lnTo>
                  <a:lnTo>
                    <a:pt x="345" y="95"/>
                  </a:lnTo>
                  <a:lnTo>
                    <a:pt x="339" y="72"/>
                  </a:lnTo>
                  <a:lnTo>
                    <a:pt x="328" y="48"/>
                  </a:lnTo>
                  <a:lnTo>
                    <a:pt x="309" y="27"/>
                  </a:lnTo>
                  <a:lnTo>
                    <a:pt x="281" y="12"/>
                  </a:lnTo>
                  <a:lnTo>
                    <a:pt x="240" y="10"/>
                  </a:lnTo>
                  <a:lnTo>
                    <a:pt x="186" y="23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2" name="Freeform 171"/>
            <p:cNvSpPr>
              <a:spLocks/>
            </p:cNvSpPr>
            <p:nvPr/>
          </p:nvSpPr>
          <p:spPr bwMode="auto">
            <a:xfrm>
              <a:off x="8637587" y="4452938"/>
              <a:ext cx="144463" cy="249238"/>
            </a:xfrm>
            <a:custGeom>
              <a:avLst/>
              <a:gdLst/>
              <a:ahLst/>
              <a:cxnLst>
                <a:cxn ang="0">
                  <a:pos x="79" y="157"/>
                </a:cxn>
                <a:cxn ang="0">
                  <a:pos x="87" y="155"/>
                </a:cxn>
                <a:cxn ang="0">
                  <a:pos x="91" y="150"/>
                </a:cxn>
                <a:cxn ang="0">
                  <a:pos x="89" y="143"/>
                </a:cxn>
                <a:cxn ang="0">
                  <a:pos x="86" y="133"/>
                </a:cxn>
                <a:cxn ang="0">
                  <a:pos x="81" y="121"/>
                </a:cxn>
                <a:cxn ang="0">
                  <a:pos x="74" y="108"/>
                </a:cxn>
                <a:cxn ang="0">
                  <a:pos x="68" y="94"/>
                </a:cxn>
                <a:cxn ang="0">
                  <a:pos x="62" y="78"/>
                </a:cxn>
                <a:cxn ang="0">
                  <a:pos x="57" y="48"/>
                </a:cxn>
                <a:cxn ang="0">
                  <a:pos x="55" y="22"/>
                </a:cxn>
                <a:cxn ang="0">
                  <a:pos x="49" y="6"/>
                </a:cxn>
                <a:cxn ang="0">
                  <a:pos x="38" y="0"/>
                </a:cxn>
                <a:cxn ang="0">
                  <a:pos x="27" y="3"/>
                </a:cxn>
                <a:cxn ang="0">
                  <a:pos x="18" y="9"/>
                </a:cxn>
                <a:cxn ang="0">
                  <a:pos x="10" y="16"/>
                </a:cxn>
                <a:cxn ang="0">
                  <a:pos x="5" y="27"/>
                </a:cxn>
                <a:cxn ang="0">
                  <a:pos x="2" y="39"/>
                </a:cxn>
                <a:cxn ang="0">
                  <a:pos x="0" y="53"/>
                </a:cxn>
                <a:cxn ang="0">
                  <a:pos x="0" y="67"/>
                </a:cxn>
                <a:cxn ang="0">
                  <a:pos x="3" y="84"/>
                </a:cxn>
                <a:cxn ang="0">
                  <a:pos x="8" y="99"/>
                </a:cxn>
                <a:cxn ang="0">
                  <a:pos x="16" y="114"/>
                </a:cxn>
                <a:cxn ang="0">
                  <a:pos x="25" y="127"/>
                </a:cxn>
                <a:cxn ang="0">
                  <a:pos x="34" y="138"/>
                </a:cxn>
                <a:cxn ang="0">
                  <a:pos x="44" y="146"/>
                </a:cxn>
                <a:cxn ang="0">
                  <a:pos x="56" y="153"/>
                </a:cxn>
                <a:cxn ang="0">
                  <a:pos x="67" y="156"/>
                </a:cxn>
                <a:cxn ang="0">
                  <a:pos x="79" y="157"/>
                </a:cxn>
              </a:cxnLst>
              <a:rect l="0" t="0" r="r" b="b"/>
              <a:pathLst>
                <a:path w="91" h="157">
                  <a:moveTo>
                    <a:pt x="79" y="157"/>
                  </a:moveTo>
                  <a:lnTo>
                    <a:pt x="87" y="155"/>
                  </a:lnTo>
                  <a:lnTo>
                    <a:pt x="91" y="150"/>
                  </a:lnTo>
                  <a:lnTo>
                    <a:pt x="89" y="143"/>
                  </a:lnTo>
                  <a:lnTo>
                    <a:pt x="86" y="133"/>
                  </a:lnTo>
                  <a:lnTo>
                    <a:pt x="81" y="121"/>
                  </a:lnTo>
                  <a:lnTo>
                    <a:pt x="74" y="108"/>
                  </a:lnTo>
                  <a:lnTo>
                    <a:pt x="68" y="94"/>
                  </a:lnTo>
                  <a:lnTo>
                    <a:pt x="62" y="78"/>
                  </a:lnTo>
                  <a:lnTo>
                    <a:pt x="57" y="48"/>
                  </a:lnTo>
                  <a:lnTo>
                    <a:pt x="55" y="22"/>
                  </a:lnTo>
                  <a:lnTo>
                    <a:pt x="49" y="6"/>
                  </a:lnTo>
                  <a:lnTo>
                    <a:pt x="38" y="0"/>
                  </a:lnTo>
                  <a:lnTo>
                    <a:pt x="27" y="3"/>
                  </a:lnTo>
                  <a:lnTo>
                    <a:pt x="18" y="9"/>
                  </a:lnTo>
                  <a:lnTo>
                    <a:pt x="10" y="16"/>
                  </a:lnTo>
                  <a:lnTo>
                    <a:pt x="5" y="27"/>
                  </a:lnTo>
                  <a:lnTo>
                    <a:pt x="2" y="39"/>
                  </a:lnTo>
                  <a:lnTo>
                    <a:pt x="0" y="53"/>
                  </a:lnTo>
                  <a:lnTo>
                    <a:pt x="0" y="67"/>
                  </a:lnTo>
                  <a:lnTo>
                    <a:pt x="3" y="84"/>
                  </a:lnTo>
                  <a:lnTo>
                    <a:pt x="8" y="99"/>
                  </a:lnTo>
                  <a:lnTo>
                    <a:pt x="16" y="114"/>
                  </a:lnTo>
                  <a:lnTo>
                    <a:pt x="25" y="127"/>
                  </a:lnTo>
                  <a:lnTo>
                    <a:pt x="34" y="138"/>
                  </a:lnTo>
                  <a:lnTo>
                    <a:pt x="44" y="146"/>
                  </a:lnTo>
                  <a:lnTo>
                    <a:pt x="56" y="153"/>
                  </a:lnTo>
                  <a:lnTo>
                    <a:pt x="67" y="156"/>
                  </a:lnTo>
                  <a:lnTo>
                    <a:pt x="79" y="157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3" name="Freeform 189"/>
            <p:cNvSpPr>
              <a:spLocks/>
            </p:cNvSpPr>
            <p:nvPr/>
          </p:nvSpPr>
          <p:spPr bwMode="auto">
            <a:xfrm>
              <a:off x="8851899" y="4243388"/>
              <a:ext cx="65088" cy="147638"/>
            </a:xfrm>
            <a:custGeom>
              <a:avLst/>
              <a:gdLst/>
              <a:ahLst/>
              <a:cxnLst>
                <a:cxn ang="0">
                  <a:pos x="4" y="88"/>
                </a:cxn>
                <a:cxn ang="0">
                  <a:pos x="1" y="76"/>
                </a:cxn>
                <a:cxn ang="0">
                  <a:pos x="0" y="64"/>
                </a:cxn>
                <a:cxn ang="0">
                  <a:pos x="1" y="52"/>
                </a:cxn>
                <a:cxn ang="0">
                  <a:pos x="3" y="40"/>
                </a:cxn>
                <a:cxn ang="0">
                  <a:pos x="7" y="29"/>
                </a:cxn>
                <a:cxn ang="0">
                  <a:pos x="13" y="20"/>
                </a:cxn>
                <a:cxn ang="0">
                  <a:pos x="19" y="10"/>
                </a:cxn>
                <a:cxn ang="0">
                  <a:pos x="27" y="2"/>
                </a:cxn>
                <a:cxn ang="0">
                  <a:pos x="29" y="0"/>
                </a:cxn>
                <a:cxn ang="0">
                  <a:pos x="32" y="0"/>
                </a:cxn>
                <a:cxn ang="0">
                  <a:pos x="36" y="1"/>
                </a:cxn>
                <a:cxn ang="0">
                  <a:pos x="38" y="3"/>
                </a:cxn>
                <a:cxn ang="0">
                  <a:pos x="40" y="7"/>
                </a:cxn>
                <a:cxn ang="0">
                  <a:pos x="41" y="9"/>
                </a:cxn>
                <a:cxn ang="0">
                  <a:pos x="41" y="12"/>
                </a:cxn>
                <a:cxn ang="0">
                  <a:pos x="39" y="15"/>
                </a:cxn>
                <a:cxn ang="0">
                  <a:pos x="27" y="28"/>
                </a:cxn>
                <a:cxn ang="0">
                  <a:pos x="18" y="45"/>
                </a:cxn>
                <a:cxn ang="0">
                  <a:pos x="15" y="63"/>
                </a:cxn>
                <a:cxn ang="0">
                  <a:pos x="19" y="82"/>
                </a:cxn>
                <a:cxn ang="0">
                  <a:pos x="19" y="87"/>
                </a:cxn>
                <a:cxn ang="0">
                  <a:pos x="19" y="89"/>
                </a:cxn>
                <a:cxn ang="0">
                  <a:pos x="17" y="92"/>
                </a:cxn>
                <a:cxn ang="0">
                  <a:pos x="15" y="93"/>
                </a:cxn>
                <a:cxn ang="0">
                  <a:pos x="12" y="93"/>
                </a:cxn>
                <a:cxn ang="0">
                  <a:pos x="9" y="92"/>
                </a:cxn>
                <a:cxn ang="0">
                  <a:pos x="6" y="91"/>
                </a:cxn>
                <a:cxn ang="0">
                  <a:pos x="4" y="88"/>
                </a:cxn>
                <a:cxn ang="0">
                  <a:pos x="4" y="88"/>
                </a:cxn>
              </a:cxnLst>
              <a:rect l="0" t="0" r="r" b="b"/>
              <a:pathLst>
                <a:path w="41" h="93">
                  <a:moveTo>
                    <a:pt x="4" y="88"/>
                  </a:moveTo>
                  <a:lnTo>
                    <a:pt x="1" y="76"/>
                  </a:lnTo>
                  <a:lnTo>
                    <a:pt x="0" y="64"/>
                  </a:lnTo>
                  <a:lnTo>
                    <a:pt x="1" y="52"/>
                  </a:lnTo>
                  <a:lnTo>
                    <a:pt x="3" y="40"/>
                  </a:lnTo>
                  <a:lnTo>
                    <a:pt x="7" y="29"/>
                  </a:lnTo>
                  <a:lnTo>
                    <a:pt x="13" y="20"/>
                  </a:lnTo>
                  <a:lnTo>
                    <a:pt x="19" y="10"/>
                  </a:lnTo>
                  <a:lnTo>
                    <a:pt x="27" y="2"/>
                  </a:lnTo>
                  <a:lnTo>
                    <a:pt x="29" y="0"/>
                  </a:lnTo>
                  <a:lnTo>
                    <a:pt x="32" y="0"/>
                  </a:lnTo>
                  <a:lnTo>
                    <a:pt x="36" y="1"/>
                  </a:lnTo>
                  <a:lnTo>
                    <a:pt x="38" y="3"/>
                  </a:lnTo>
                  <a:lnTo>
                    <a:pt x="40" y="7"/>
                  </a:lnTo>
                  <a:lnTo>
                    <a:pt x="41" y="9"/>
                  </a:lnTo>
                  <a:lnTo>
                    <a:pt x="41" y="12"/>
                  </a:lnTo>
                  <a:lnTo>
                    <a:pt x="39" y="15"/>
                  </a:lnTo>
                  <a:lnTo>
                    <a:pt x="27" y="28"/>
                  </a:lnTo>
                  <a:lnTo>
                    <a:pt x="18" y="45"/>
                  </a:lnTo>
                  <a:lnTo>
                    <a:pt x="15" y="63"/>
                  </a:lnTo>
                  <a:lnTo>
                    <a:pt x="19" y="82"/>
                  </a:lnTo>
                  <a:lnTo>
                    <a:pt x="19" y="87"/>
                  </a:lnTo>
                  <a:lnTo>
                    <a:pt x="19" y="89"/>
                  </a:lnTo>
                  <a:lnTo>
                    <a:pt x="17" y="92"/>
                  </a:lnTo>
                  <a:lnTo>
                    <a:pt x="15" y="93"/>
                  </a:lnTo>
                  <a:lnTo>
                    <a:pt x="12" y="93"/>
                  </a:lnTo>
                  <a:lnTo>
                    <a:pt x="9" y="92"/>
                  </a:lnTo>
                  <a:lnTo>
                    <a:pt x="6" y="91"/>
                  </a:lnTo>
                  <a:lnTo>
                    <a:pt x="4" y="88"/>
                  </a:lnTo>
                  <a:lnTo>
                    <a:pt x="4" y="8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374" name="Group 373"/>
          <p:cNvGrpSpPr/>
          <p:nvPr/>
        </p:nvGrpSpPr>
        <p:grpSpPr>
          <a:xfrm>
            <a:off x="4824411" y="2820080"/>
            <a:ext cx="550863" cy="609600"/>
            <a:chOff x="8593137" y="4243388"/>
            <a:chExt cx="550863" cy="609600"/>
          </a:xfrm>
          <a:effectLst>
            <a:glow rad="101600">
              <a:schemeClr val="accent3">
                <a:satMod val="175000"/>
                <a:alpha val="40000"/>
              </a:schemeClr>
            </a:glow>
          </a:effectLst>
        </p:grpSpPr>
        <p:sp>
          <p:nvSpPr>
            <p:cNvPr id="375" name="Freeform 154"/>
            <p:cNvSpPr>
              <a:spLocks/>
            </p:cNvSpPr>
            <p:nvPr/>
          </p:nvSpPr>
          <p:spPr bwMode="auto">
            <a:xfrm>
              <a:off x="8593137" y="4335463"/>
              <a:ext cx="550863" cy="517525"/>
            </a:xfrm>
            <a:custGeom>
              <a:avLst/>
              <a:gdLst/>
              <a:ahLst/>
              <a:cxnLst>
                <a:cxn ang="0">
                  <a:pos x="186" y="23"/>
                </a:cxn>
                <a:cxn ang="0">
                  <a:pos x="183" y="23"/>
                </a:cxn>
                <a:cxn ang="0">
                  <a:pos x="179" y="24"/>
                </a:cxn>
                <a:cxn ang="0">
                  <a:pos x="172" y="24"/>
                </a:cxn>
                <a:cxn ang="0">
                  <a:pos x="162" y="24"/>
                </a:cxn>
                <a:cxn ang="0">
                  <a:pos x="151" y="23"/>
                </a:cxn>
                <a:cxn ang="0">
                  <a:pos x="141" y="21"/>
                </a:cxn>
                <a:cxn ang="0">
                  <a:pos x="130" y="17"/>
                </a:cxn>
                <a:cxn ang="0">
                  <a:pos x="122" y="11"/>
                </a:cxn>
                <a:cxn ang="0">
                  <a:pos x="116" y="9"/>
                </a:cxn>
                <a:cxn ang="0">
                  <a:pos x="103" y="5"/>
                </a:cxn>
                <a:cxn ang="0">
                  <a:pos x="85" y="2"/>
                </a:cxn>
                <a:cxn ang="0">
                  <a:pos x="63" y="0"/>
                </a:cxn>
                <a:cxn ang="0">
                  <a:pos x="42" y="4"/>
                </a:cxn>
                <a:cxn ang="0">
                  <a:pos x="22" y="16"/>
                </a:cxn>
                <a:cxn ang="0">
                  <a:pos x="7" y="37"/>
                </a:cxn>
                <a:cxn ang="0">
                  <a:pos x="0" y="72"/>
                </a:cxn>
                <a:cxn ang="0">
                  <a:pos x="0" y="80"/>
                </a:cxn>
                <a:cxn ang="0">
                  <a:pos x="0" y="100"/>
                </a:cxn>
                <a:cxn ang="0">
                  <a:pos x="3" y="129"/>
                </a:cxn>
                <a:cxn ang="0">
                  <a:pos x="11" y="166"/>
                </a:cxn>
                <a:cxn ang="0">
                  <a:pos x="27" y="205"/>
                </a:cxn>
                <a:cxn ang="0">
                  <a:pos x="50" y="245"/>
                </a:cxn>
                <a:cxn ang="0">
                  <a:pos x="86" y="282"/>
                </a:cxn>
                <a:cxn ang="0">
                  <a:pos x="135" y="313"/>
                </a:cxn>
                <a:cxn ang="0">
                  <a:pos x="137" y="313"/>
                </a:cxn>
                <a:cxn ang="0">
                  <a:pos x="141" y="312"/>
                </a:cxn>
                <a:cxn ang="0">
                  <a:pos x="149" y="312"/>
                </a:cxn>
                <a:cxn ang="0">
                  <a:pos x="157" y="312"/>
                </a:cxn>
                <a:cxn ang="0">
                  <a:pos x="167" y="313"/>
                </a:cxn>
                <a:cxn ang="0">
                  <a:pos x="177" y="314"/>
                </a:cxn>
                <a:cxn ang="0">
                  <a:pos x="187" y="318"/>
                </a:cxn>
                <a:cxn ang="0">
                  <a:pos x="195" y="322"/>
                </a:cxn>
                <a:cxn ang="0">
                  <a:pos x="201" y="324"/>
                </a:cxn>
                <a:cxn ang="0">
                  <a:pos x="216" y="326"/>
                </a:cxn>
                <a:cxn ang="0">
                  <a:pos x="236" y="325"/>
                </a:cxn>
                <a:cxn ang="0">
                  <a:pos x="261" y="317"/>
                </a:cxn>
                <a:cxn ang="0">
                  <a:pos x="287" y="296"/>
                </a:cxn>
                <a:cxn ang="0">
                  <a:pos x="312" y="259"/>
                </a:cxn>
                <a:cxn ang="0">
                  <a:pos x="333" y="201"/>
                </a:cxn>
                <a:cxn ang="0">
                  <a:pos x="347" y="119"/>
                </a:cxn>
                <a:cxn ang="0">
                  <a:pos x="347" y="112"/>
                </a:cxn>
                <a:cxn ang="0">
                  <a:pos x="345" y="95"/>
                </a:cxn>
                <a:cxn ang="0">
                  <a:pos x="339" y="72"/>
                </a:cxn>
                <a:cxn ang="0">
                  <a:pos x="328" y="48"/>
                </a:cxn>
                <a:cxn ang="0">
                  <a:pos x="309" y="27"/>
                </a:cxn>
                <a:cxn ang="0">
                  <a:pos x="281" y="12"/>
                </a:cxn>
                <a:cxn ang="0">
                  <a:pos x="240" y="10"/>
                </a:cxn>
                <a:cxn ang="0">
                  <a:pos x="186" y="23"/>
                </a:cxn>
              </a:cxnLst>
              <a:rect l="0" t="0" r="r" b="b"/>
              <a:pathLst>
                <a:path w="347" h="326">
                  <a:moveTo>
                    <a:pt x="186" y="23"/>
                  </a:moveTo>
                  <a:lnTo>
                    <a:pt x="183" y="23"/>
                  </a:lnTo>
                  <a:lnTo>
                    <a:pt x="179" y="24"/>
                  </a:lnTo>
                  <a:lnTo>
                    <a:pt x="172" y="24"/>
                  </a:lnTo>
                  <a:lnTo>
                    <a:pt x="162" y="24"/>
                  </a:lnTo>
                  <a:lnTo>
                    <a:pt x="151" y="23"/>
                  </a:lnTo>
                  <a:lnTo>
                    <a:pt x="141" y="21"/>
                  </a:lnTo>
                  <a:lnTo>
                    <a:pt x="130" y="17"/>
                  </a:lnTo>
                  <a:lnTo>
                    <a:pt x="122" y="11"/>
                  </a:lnTo>
                  <a:lnTo>
                    <a:pt x="116" y="9"/>
                  </a:lnTo>
                  <a:lnTo>
                    <a:pt x="103" y="5"/>
                  </a:lnTo>
                  <a:lnTo>
                    <a:pt x="85" y="2"/>
                  </a:lnTo>
                  <a:lnTo>
                    <a:pt x="63" y="0"/>
                  </a:lnTo>
                  <a:lnTo>
                    <a:pt x="42" y="4"/>
                  </a:lnTo>
                  <a:lnTo>
                    <a:pt x="22" y="16"/>
                  </a:lnTo>
                  <a:lnTo>
                    <a:pt x="7" y="37"/>
                  </a:lnTo>
                  <a:lnTo>
                    <a:pt x="0" y="72"/>
                  </a:lnTo>
                  <a:lnTo>
                    <a:pt x="0" y="80"/>
                  </a:lnTo>
                  <a:lnTo>
                    <a:pt x="0" y="100"/>
                  </a:lnTo>
                  <a:lnTo>
                    <a:pt x="3" y="129"/>
                  </a:lnTo>
                  <a:lnTo>
                    <a:pt x="11" y="166"/>
                  </a:lnTo>
                  <a:lnTo>
                    <a:pt x="27" y="205"/>
                  </a:lnTo>
                  <a:lnTo>
                    <a:pt x="50" y="245"/>
                  </a:lnTo>
                  <a:lnTo>
                    <a:pt x="86" y="282"/>
                  </a:lnTo>
                  <a:lnTo>
                    <a:pt x="135" y="313"/>
                  </a:lnTo>
                  <a:lnTo>
                    <a:pt x="137" y="313"/>
                  </a:lnTo>
                  <a:lnTo>
                    <a:pt x="141" y="312"/>
                  </a:lnTo>
                  <a:lnTo>
                    <a:pt x="149" y="312"/>
                  </a:lnTo>
                  <a:lnTo>
                    <a:pt x="157" y="312"/>
                  </a:lnTo>
                  <a:lnTo>
                    <a:pt x="167" y="313"/>
                  </a:lnTo>
                  <a:lnTo>
                    <a:pt x="177" y="314"/>
                  </a:lnTo>
                  <a:lnTo>
                    <a:pt x="187" y="318"/>
                  </a:lnTo>
                  <a:lnTo>
                    <a:pt x="195" y="322"/>
                  </a:lnTo>
                  <a:lnTo>
                    <a:pt x="201" y="324"/>
                  </a:lnTo>
                  <a:lnTo>
                    <a:pt x="216" y="326"/>
                  </a:lnTo>
                  <a:lnTo>
                    <a:pt x="236" y="325"/>
                  </a:lnTo>
                  <a:lnTo>
                    <a:pt x="261" y="317"/>
                  </a:lnTo>
                  <a:lnTo>
                    <a:pt x="287" y="296"/>
                  </a:lnTo>
                  <a:lnTo>
                    <a:pt x="312" y="259"/>
                  </a:lnTo>
                  <a:lnTo>
                    <a:pt x="333" y="201"/>
                  </a:lnTo>
                  <a:lnTo>
                    <a:pt x="347" y="119"/>
                  </a:lnTo>
                  <a:lnTo>
                    <a:pt x="347" y="112"/>
                  </a:lnTo>
                  <a:lnTo>
                    <a:pt x="345" y="95"/>
                  </a:lnTo>
                  <a:lnTo>
                    <a:pt x="339" y="72"/>
                  </a:lnTo>
                  <a:lnTo>
                    <a:pt x="328" y="48"/>
                  </a:lnTo>
                  <a:lnTo>
                    <a:pt x="309" y="27"/>
                  </a:lnTo>
                  <a:lnTo>
                    <a:pt x="281" y="12"/>
                  </a:lnTo>
                  <a:lnTo>
                    <a:pt x="240" y="10"/>
                  </a:lnTo>
                  <a:lnTo>
                    <a:pt x="186" y="23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6" name="Freeform 171"/>
            <p:cNvSpPr>
              <a:spLocks/>
            </p:cNvSpPr>
            <p:nvPr/>
          </p:nvSpPr>
          <p:spPr bwMode="auto">
            <a:xfrm>
              <a:off x="8637587" y="4452938"/>
              <a:ext cx="144463" cy="249238"/>
            </a:xfrm>
            <a:custGeom>
              <a:avLst/>
              <a:gdLst/>
              <a:ahLst/>
              <a:cxnLst>
                <a:cxn ang="0">
                  <a:pos x="79" y="157"/>
                </a:cxn>
                <a:cxn ang="0">
                  <a:pos x="87" y="155"/>
                </a:cxn>
                <a:cxn ang="0">
                  <a:pos x="91" y="150"/>
                </a:cxn>
                <a:cxn ang="0">
                  <a:pos x="89" y="143"/>
                </a:cxn>
                <a:cxn ang="0">
                  <a:pos x="86" y="133"/>
                </a:cxn>
                <a:cxn ang="0">
                  <a:pos x="81" y="121"/>
                </a:cxn>
                <a:cxn ang="0">
                  <a:pos x="74" y="108"/>
                </a:cxn>
                <a:cxn ang="0">
                  <a:pos x="68" y="94"/>
                </a:cxn>
                <a:cxn ang="0">
                  <a:pos x="62" y="78"/>
                </a:cxn>
                <a:cxn ang="0">
                  <a:pos x="57" y="48"/>
                </a:cxn>
                <a:cxn ang="0">
                  <a:pos x="55" y="22"/>
                </a:cxn>
                <a:cxn ang="0">
                  <a:pos x="49" y="6"/>
                </a:cxn>
                <a:cxn ang="0">
                  <a:pos x="38" y="0"/>
                </a:cxn>
                <a:cxn ang="0">
                  <a:pos x="27" y="3"/>
                </a:cxn>
                <a:cxn ang="0">
                  <a:pos x="18" y="9"/>
                </a:cxn>
                <a:cxn ang="0">
                  <a:pos x="10" y="16"/>
                </a:cxn>
                <a:cxn ang="0">
                  <a:pos x="5" y="27"/>
                </a:cxn>
                <a:cxn ang="0">
                  <a:pos x="2" y="39"/>
                </a:cxn>
                <a:cxn ang="0">
                  <a:pos x="0" y="53"/>
                </a:cxn>
                <a:cxn ang="0">
                  <a:pos x="0" y="67"/>
                </a:cxn>
                <a:cxn ang="0">
                  <a:pos x="3" y="84"/>
                </a:cxn>
                <a:cxn ang="0">
                  <a:pos x="8" y="99"/>
                </a:cxn>
                <a:cxn ang="0">
                  <a:pos x="16" y="114"/>
                </a:cxn>
                <a:cxn ang="0">
                  <a:pos x="25" y="127"/>
                </a:cxn>
                <a:cxn ang="0">
                  <a:pos x="34" y="138"/>
                </a:cxn>
                <a:cxn ang="0">
                  <a:pos x="44" y="146"/>
                </a:cxn>
                <a:cxn ang="0">
                  <a:pos x="56" y="153"/>
                </a:cxn>
                <a:cxn ang="0">
                  <a:pos x="67" y="156"/>
                </a:cxn>
                <a:cxn ang="0">
                  <a:pos x="79" y="157"/>
                </a:cxn>
              </a:cxnLst>
              <a:rect l="0" t="0" r="r" b="b"/>
              <a:pathLst>
                <a:path w="91" h="157">
                  <a:moveTo>
                    <a:pt x="79" y="157"/>
                  </a:moveTo>
                  <a:lnTo>
                    <a:pt x="87" y="155"/>
                  </a:lnTo>
                  <a:lnTo>
                    <a:pt x="91" y="150"/>
                  </a:lnTo>
                  <a:lnTo>
                    <a:pt x="89" y="143"/>
                  </a:lnTo>
                  <a:lnTo>
                    <a:pt x="86" y="133"/>
                  </a:lnTo>
                  <a:lnTo>
                    <a:pt x="81" y="121"/>
                  </a:lnTo>
                  <a:lnTo>
                    <a:pt x="74" y="108"/>
                  </a:lnTo>
                  <a:lnTo>
                    <a:pt x="68" y="94"/>
                  </a:lnTo>
                  <a:lnTo>
                    <a:pt x="62" y="78"/>
                  </a:lnTo>
                  <a:lnTo>
                    <a:pt x="57" y="48"/>
                  </a:lnTo>
                  <a:lnTo>
                    <a:pt x="55" y="22"/>
                  </a:lnTo>
                  <a:lnTo>
                    <a:pt x="49" y="6"/>
                  </a:lnTo>
                  <a:lnTo>
                    <a:pt x="38" y="0"/>
                  </a:lnTo>
                  <a:lnTo>
                    <a:pt x="27" y="3"/>
                  </a:lnTo>
                  <a:lnTo>
                    <a:pt x="18" y="9"/>
                  </a:lnTo>
                  <a:lnTo>
                    <a:pt x="10" y="16"/>
                  </a:lnTo>
                  <a:lnTo>
                    <a:pt x="5" y="27"/>
                  </a:lnTo>
                  <a:lnTo>
                    <a:pt x="2" y="39"/>
                  </a:lnTo>
                  <a:lnTo>
                    <a:pt x="0" y="53"/>
                  </a:lnTo>
                  <a:lnTo>
                    <a:pt x="0" y="67"/>
                  </a:lnTo>
                  <a:lnTo>
                    <a:pt x="3" y="84"/>
                  </a:lnTo>
                  <a:lnTo>
                    <a:pt x="8" y="99"/>
                  </a:lnTo>
                  <a:lnTo>
                    <a:pt x="16" y="114"/>
                  </a:lnTo>
                  <a:lnTo>
                    <a:pt x="25" y="127"/>
                  </a:lnTo>
                  <a:lnTo>
                    <a:pt x="34" y="138"/>
                  </a:lnTo>
                  <a:lnTo>
                    <a:pt x="44" y="146"/>
                  </a:lnTo>
                  <a:lnTo>
                    <a:pt x="56" y="153"/>
                  </a:lnTo>
                  <a:lnTo>
                    <a:pt x="67" y="156"/>
                  </a:lnTo>
                  <a:lnTo>
                    <a:pt x="79" y="157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7" name="Freeform 189"/>
            <p:cNvSpPr>
              <a:spLocks/>
            </p:cNvSpPr>
            <p:nvPr/>
          </p:nvSpPr>
          <p:spPr bwMode="auto">
            <a:xfrm>
              <a:off x="8851899" y="4243388"/>
              <a:ext cx="65088" cy="147638"/>
            </a:xfrm>
            <a:custGeom>
              <a:avLst/>
              <a:gdLst/>
              <a:ahLst/>
              <a:cxnLst>
                <a:cxn ang="0">
                  <a:pos x="4" y="88"/>
                </a:cxn>
                <a:cxn ang="0">
                  <a:pos x="1" y="76"/>
                </a:cxn>
                <a:cxn ang="0">
                  <a:pos x="0" y="64"/>
                </a:cxn>
                <a:cxn ang="0">
                  <a:pos x="1" y="52"/>
                </a:cxn>
                <a:cxn ang="0">
                  <a:pos x="3" y="40"/>
                </a:cxn>
                <a:cxn ang="0">
                  <a:pos x="7" y="29"/>
                </a:cxn>
                <a:cxn ang="0">
                  <a:pos x="13" y="20"/>
                </a:cxn>
                <a:cxn ang="0">
                  <a:pos x="19" y="10"/>
                </a:cxn>
                <a:cxn ang="0">
                  <a:pos x="27" y="2"/>
                </a:cxn>
                <a:cxn ang="0">
                  <a:pos x="29" y="0"/>
                </a:cxn>
                <a:cxn ang="0">
                  <a:pos x="32" y="0"/>
                </a:cxn>
                <a:cxn ang="0">
                  <a:pos x="36" y="1"/>
                </a:cxn>
                <a:cxn ang="0">
                  <a:pos x="38" y="3"/>
                </a:cxn>
                <a:cxn ang="0">
                  <a:pos x="40" y="7"/>
                </a:cxn>
                <a:cxn ang="0">
                  <a:pos x="41" y="9"/>
                </a:cxn>
                <a:cxn ang="0">
                  <a:pos x="41" y="12"/>
                </a:cxn>
                <a:cxn ang="0">
                  <a:pos x="39" y="15"/>
                </a:cxn>
                <a:cxn ang="0">
                  <a:pos x="27" y="28"/>
                </a:cxn>
                <a:cxn ang="0">
                  <a:pos x="18" y="45"/>
                </a:cxn>
                <a:cxn ang="0">
                  <a:pos x="15" y="63"/>
                </a:cxn>
                <a:cxn ang="0">
                  <a:pos x="19" y="82"/>
                </a:cxn>
                <a:cxn ang="0">
                  <a:pos x="19" y="87"/>
                </a:cxn>
                <a:cxn ang="0">
                  <a:pos x="19" y="89"/>
                </a:cxn>
                <a:cxn ang="0">
                  <a:pos x="17" y="92"/>
                </a:cxn>
                <a:cxn ang="0">
                  <a:pos x="15" y="93"/>
                </a:cxn>
                <a:cxn ang="0">
                  <a:pos x="12" y="93"/>
                </a:cxn>
                <a:cxn ang="0">
                  <a:pos x="9" y="92"/>
                </a:cxn>
                <a:cxn ang="0">
                  <a:pos x="6" y="91"/>
                </a:cxn>
                <a:cxn ang="0">
                  <a:pos x="4" y="88"/>
                </a:cxn>
                <a:cxn ang="0">
                  <a:pos x="4" y="88"/>
                </a:cxn>
              </a:cxnLst>
              <a:rect l="0" t="0" r="r" b="b"/>
              <a:pathLst>
                <a:path w="41" h="93">
                  <a:moveTo>
                    <a:pt x="4" y="88"/>
                  </a:moveTo>
                  <a:lnTo>
                    <a:pt x="1" y="76"/>
                  </a:lnTo>
                  <a:lnTo>
                    <a:pt x="0" y="64"/>
                  </a:lnTo>
                  <a:lnTo>
                    <a:pt x="1" y="52"/>
                  </a:lnTo>
                  <a:lnTo>
                    <a:pt x="3" y="40"/>
                  </a:lnTo>
                  <a:lnTo>
                    <a:pt x="7" y="29"/>
                  </a:lnTo>
                  <a:lnTo>
                    <a:pt x="13" y="20"/>
                  </a:lnTo>
                  <a:lnTo>
                    <a:pt x="19" y="10"/>
                  </a:lnTo>
                  <a:lnTo>
                    <a:pt x="27" y="2"/>
                  </a:lnTo>
                  <a:lnTo>
                    <a:pt x="29" y="0"/>
                  </a:lnTo>
                  <a:lnTo>
                    <a:pt x="32" y="0"/>
                  </a:lnTo>
                  <a:lnTo>
                    <a:pt x="36" y="1"/>
                  </a:lnTo>
                  <a:lnTo>
                    <a:pt x="38" y="3"/>
                  </a:lnTo>
                  <a:lnTo>
                    <a:pt x="40" y="7"/>
                  </a:lnTo>
                  <a:lnTo>
                    <a:pt x="41" y="9"/>
                  </a:lnTo>
                  <a:lnTo>
                    <a:pt x="41" y="12"/>
                  </a:lnTo>
                  <a:lnTo>
                    <a:pt x="39" y="15"/>
                  </a:lnTo>
                  <a:lnTo>
                    <a:pt x="27" y="28"/>
                  </a:lnTo>
                  <a:lnTo>
                    <a:pt x="18" y="45"/>
                  </a:lnTo>
                  <a:lnTo>
                    <a:pt x="15" y="63"/>
                  </a:lnTo>
                  <a:lnTo>
                    <a:pt x="19" y="82"/>
                  </a:lnTo>
                  <a:lnTo>
                    <a:pt x="19" y="87"/>
                  </a:lnTo>
                  <a:lnTo>
                    <a:pt x="19" y="89"/>
                  </a:lnTo>
                  <a:lnTo>
                    <a:pt x="17" y="92"/>
                  </a:lnTo>
                  <a:lnTo>
                    <a:pt x="15" y="93"/>
                  </a:lnTo>
                  <a:lnTo>
                    <a:pt x="12" y="93"/>
                  </a:lnTo>
                  <a:lnTo>
                    <a:pt x="9" y="92"/>
                  </a:lnTo>
                  <a:lnTo>
                    <a:pt x="6" y="91"/>
                  </a:lnTo>
                  <a:lnTo>
                    <a:pt x="4" y="88"/>
                  </a:lnTo>
                  <a:lnTo>
                    <a:pt x="4" y="8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1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16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16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1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221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1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221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1645" grpId="0"/>
      <p:bldP spid="1221636" grpId="0"/>
      <p:bldP spid="1221644" grpId="0"/>
    </p:bldLst>
  </p:timing>
</p:sld>
</file>

<file path=ppt/theme/theme1.xml><?xml version="1.0" encoding="utf-8"?>
<a:theme xmlns:a="http://schemas.openxmlformats.org/drawingml/2006/main" name="Presentation_Logo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Presentation_Logo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esentation_Logo 1">
        <a:dk1>
          <a:srgbClr val="5490A8"/>
        </a:dk1>
        <a:lt1>
          <a:srgbClr val="DDDDDD"/>
        </a:lt1>
        <a:dk2>
          <a:srgbClr val="00172E"/>
        </a:dk2>
        <a:lt2>
          <a:srgbClr val="CCECFF"/>
        </a:lt2>
        <a:accent1>
          <a:srgbClr val="0099CC"/>
        </a:accent1>
        <a:accent2>
          <a:srgbClr val="3366CC"/>
        </a:accent2>
        <a:accent3>
          <a:srgbClr val="AAABAD"/>
        </a:accent3>
        <a:accent4>
          <a:srgbClr val="BDBDBD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_Logo 2">
        <a:dk1>
          <a:srgbClr val="000000"/>
        </a:dk1>
        <a:lt1>
          <a:srgbClr val="FFFFFF"/>
        </a:lt1>
        <a:dk2>
          <a:srgbClr val="003366"/>
        </a:dk2>
        <a:lt2>
          <a:srgbClr val="5490A8"/>
        </a:lt2>
        <a:accent1>
          <a:srgbClr val="0099CC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_Logo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_Logo 4">
        <a:dk1>
          <a:srgbClr val="000000"/>
        </a:dk1>
        <a:lt1>
          <a:srgbClr val="FFFFFF"/>
        </a:lt1>
        <a:dk2>
          <a:srgbClr val="666633"/>
        </a:dk2>
        <a:lt2>
          <a:srgbClr val="908A6C"/>
        </a:lt2>
        <a:accent1>
          <a:srgbClr val="808000"/>
        </a:accent1>
        <a:accent2>
          <a:srgbClr val="996633"/>
        </a:accent2>
        <a:accent3>
          <a:srgbClr val="FFFFFF"/>
        </a:accent3>
        <a:accent4>
          <a:srgbClr val="000000"/>
        </a:accent4>
        <a:accent5>
          <a:srgbClr val="C0C0AA"/>
        </a:accent5>
        <a:accent6>
          <a:srgbClr val="8A5C2D"/>
        </a:accent6>
        <a:hlink>
          <a:srgbClr val="CCCC00"/>
        </a:hlink>
        <a:folHlink>
          <a:srgbClr val="D6DE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_Logo 5">
        <a:dk1>
          <a:srgbClr val="000000"/>
        </a:dk1>
        <a:lt1>
          <a:srgbClr val="FFFFFF"/>
        </a:lt1>
        <a:dk2>
          <a:srgbClr val="181848"/>
        </a:dk2>
        <a:lt2>
          <a:srgbClr val="656F97"/>
        </a:lt2>
        <a:accent1>
          <a:srgbClr val="6666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B8B8FF"/>
        </a:accent5>
        <a:accent6>
          <a:srgbClr val="2D2D8A"/>
        </a:accent6>
        <a:hlink>
          <a:srgbClr val="9A9ABC"/>
        </a:hlink>
        <a:folHlink>
          <a:srgbClr val="D2B6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_Logo 6">
        <a:dk1>
          <a:srgbClr val="CC0066"/>
        </a:dk1>
        <a:lt1>
          <a:srgbClr val="FFFFFF"/>
        </a:lt1>
        <a:dk2>
          <a:srgbClr val="000000"/>
        </a:dk2>
        <a:lt2>
          <a:srgbClr val="CC0099"/>
        </a:lt2>
        <a:accent1>
          <a:srgbClr val="FF9900"/>
        </a:accent1>
        <a:accent2>
          <a:srgbClr val="CC66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B95C00"/>
        </a:accent6>
        <a:hlink>
          <a:srgbClr val="0099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RG_CEEMAN_2</Template>
  <TotalTime>138354</TotalTime>
  <Words>199</Words>
  <Application>Microsoft Macintosh PowerPoint</Application>
  <PresentationFormat>On-screen Show (4:3)</PresentationFormat>
  <Paragraphs>11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Verdana</vt:lpstr>
      <vt:lpstr>Presentation_Logo</vt:lpstr>
      <vt:lpstr>Different perspectives on competitive advantage</vt:lpstr>
    </vt:vector>
  </TitlesOfParts>
  <Company>ASMC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 Thinking Frameworks and Skills</dc:title>
  <dc:creator>IT Department</dc:creator>
  <cp:lastModifiedBy>Jo Whitehead</cp:lastModifiedBy>
  <cp:revision>827</cp:revision>
  <dcterms:created xsi:type="dcterms:W3CDTF">2007-10-31T11:57:50Z</dcterms:created>
  <dcterms:modified xsi:type="dcterms:W3CDTF">2020-06-12T16:56:12Z</dcterms:modified>
</cp:coreProperties>
</file>