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88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99CC00"/>
    <a:srgbClr val="AACAE2"/>
    <a:srgbClr val="B2B2B2"/>
    <a:srgbClr val="FFFF66"/>
    <a:srgbClr val="FF0000"/>
    <a:srgbClr val="993300"/>
    <a:srgbClr val="99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6" autoAdjust="0"/>
    <p:restoredTop sz="91256" autoAdjust="0"/>
  </p:normalViewPr>
  <p:slideViewPr>
    <p:cSldViewPr snapToGrid="0">
      <p:cViewPr varScale="1">
        <p:scale>
          <a:sx n="111" d="100"/>
          <a:sy n="111" d="100"/>
        </p:scale>
        <p:origin x="1544" y="200"/>
      </p:cViewPr>
      <p:guideLst>
        <p:guide orient="horz" pos="1888"/>
        <p:guide pos="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186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4F7A7F-13E5-4EE2-AA7C-7346EFB49E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8C7AEB-BF19-4172-9855-BEF7843B44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comes from a co-author</a:t>
            </a:r>
            <a:r>
              <a:rPr lang="en-GB" baseline="0" dirty="0"/>
              <a:t> of mine...I can check if it is copyrighted...it may or may not be (he would be happy for me to use it)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8C7AEB-BF19-4172-9855-BEF7843B44F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 ash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088" y="5684838"/>
            <a:ext cx="16049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4300" y="2276475"/>
            <a:ext cx="6159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add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3595688"/>
            <a:ext cx="5399088" cy="14033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524625"/>
            <a:ext cx="2895600" cy="2143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107950" y="6497638"/>
            <a:ext cx="1905000" cy="241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004F7A2-6098-4460-A2CD-640A84EA1F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406400"/>
            <a:ext cx="2043112" cy="5686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406400"/>
            <a:ext cx="5976938" cy="5686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406400"/>
            <a:ext cx="8124825" cy="790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750" y="1412875"/>
            <a:ext cx="8112125" cy="467995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3979863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412875"/>
            <a:ext cx="39798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406400"/>
            <a:ext cx="81248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12875"/>
            <a:ext cx="81121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mond 8"/>
          <p:cNvSpPr/>
          <p:nvPr/>
        </p:nvSpPr>
        <p:spPr bwMode="auto">
          <a:xfrm>
            <a:off x="2478580" y="1528003"/>
            <a:ext cx="4419600" cy="3951514"/>
          </a:xfrm>
          <a:prstGeom prst="diamond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95062" y="3211025"/>
            <a:ext cx="1749287" cy="5565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83969" y="3211025"/>
            <a:ext cx="1749287" cy="5565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3737" y="1501496"/>
            <a:ext cx="1749287" cy="5565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598812" y="4655512"/>
            <a:ext cx="2179136" cy="8613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1925" y="264882"/>
            <a:ext cx="8982075" cy="790575"/>
          </a:xfrm>
        </p:spPr>
        <p:txBody>
          <a:bodyPr/>
          <a:lstStyle/>
          <a:p>
            <a:r>
              <a:rPr lang="en-GB" dirty="0"/>
              <a:t>The Ashridge Mission Diamond</a:t>
            </a:r>
            <a:endParaRPr lang="en-GB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3980494" y="152800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itchFamily="34" charset="0"/>
              </a:rPr>
              <a:t>Purpose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03788" y="4673972"/>
            <a:ext cx="2169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itchFamily="34" charset="0"/>
              </a:rPr>
              <a:t>Standards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Arial" pitchFamily="34" charset="0"/>
              </a:rPr>
              <a:t>&amp; Behaviours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0922" y="3225978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itchFamily="34" charset="0"/>
              </a:rPr>
              <a:t>Strategy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2227" y="3239230"/>
            <a:ext cx="1159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itchFamily="34" charset="0"/>
              </a:rPr>
              <a:t>Values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68761" y="1013537"/>
            <a:ext cx="283923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itchFamily="34" charset="0"/>
              </a:rPr>
              <a:t>“Why the company exists”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3972" y="5552039"/>
            <a:ext cx="410881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itchFamily="34" charset="0"/>
              </a:rPr>
              <a:t>“The policies and behaviour patterns</a:t>
            </a:r>
          </a:p>
          <a:p>
            <a:pPr algn="ctr"/>
            <a:r>
              <a:rPr lang="en-GB" dirty="0">
                <a:latin typeface="Arial" pitchFamily="34" charset="0"/>
              </a:rPr>
              <a:t>that guide how the company operates”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415" y="2873072"/>
            <a:ext cx="1898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itchFamily="34" charset="0"/>
              </a:rPr>
              <a:t>“The company’s</a:t>
            </a:r>
          </a:p>
          <a:p>
            <a:r>
              <a:rPr lang="en-GB" dirty="0">
                <a:latin typeface="Arial" pitchFamily="34" charset="0"/>
              </a:rPr>
              <a:t>Strategy for</a:t>
            </a:r>
          </a:p>
          <a:p>
            <a:r>
              <a:rPr lang="en-GB" dirty="0">
                <a:latin typeface="Arial" pitchFamily="34" charset="0"/>
              </a:rPr>
              <a:t>Achieving its</a:t>
            </a:r>
          </a:p>
          <a:p>
            <a:r>
              <a:rPr lang="en-GB" dirty="0">
                <a:latin typeface="Arial" pitchFamily="34" charset="0"/>
              </a:rPr>
              <a:t>purpose”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96405" y="3041090"/>
            <a:ext cx="2002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" pitchFamily="34" charset="0"/>
              </a:rPr>
              <a:t>“What the company</a:t>
            </a:r>
          </a:p>
          <a:p>
            <a:pPr algn="r"/>
            <a:r>
              <a:rPr lang="en-GB" dirty="0">
                <a:latin typeface="Arial" pitchFamily="34" charset="0"/>
              </a:rPr>
              <a:t>Believes in”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072" y="6488668"/>
            <a:ext cx="8555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With permission from  Andrew Campbell, based on his book "A Sense of Mission", Economist Books, 1990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Log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esentation_Log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Log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og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RG_CEEMAN_2</Template>
  <TotalTime>138354</TotalTime>
  <Words>99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Presentation_Logo</vt:lpstr>
      <vt:lpstr>The Ashridge Mission Diamond</vt:lpstr>
    </vt:vector>
  </TitlesOfParts>
  <Company>ASMC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Thinking Frameworks and Skills</dc:title>
  <dc:creator>IT Department</dc:creator>
  <cp:lastModifiedBy>Jo Whitehead</cp:lastModifiedBy>
  <cp:revision>826</cp:revision>
  <dcterms:created xsi:type="dcterms:W3CDTF">2007-10-31T11:57:50Z</dcterms:created>
  <dcterms:modified xsi:type="dcterms:W3CDTF">2020-05-03T08:42:05Z</dcterms:modified>
</cp:coreProperties>
</file>